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66" r:id="rId5"/>
    <p:sldId id="267" r:id="rId6"/>
    <p:sldId id="268" r:id="rId7"/>
    <p:sldId id="270" r:id="rId8"/>
    <p:sldId id="264" r:id="rId9"/>
    <p:sldId id="265" r:id="rId10"/>
    <p:sldId id="271" r:id="rId11"/>
    <p:sldId id="272" r:id="rId12"/>
    <p:sldId id="257" r:id="rId13"/>
    <p:sldId id="258" r:id="rId14"/>
    <p:sldId id="259" r:id="rId15"/>
    <p:sldId id="261" r:id="rId16"/>
    <p:sldId id="260" r:id="rId17"/>
    <p:sldId id="269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as Ungi" userId="7230d4dec6058018" providerId="LiveId" clId="{34F05C90-03F0-4AFE-BC34-ACA7F40C483C}"/>
    <pc:docChg chg="undo custSel addSld modSld">
      <pc:chgData name="Tamas Ungi" userId="7230d4dec6058018" providerId="LiveId" clId="{34F05C90-03F0-4AFE-BC34-ACA7F40C483C}" dt="2018-04-02T15:56:45.238" v="861"/>
      <pc:docMkLst>
        <pc:docMk/>
      </pc:docMkLst>
      <pc:sldChg chg="modSp">
        <pc:chgData name="Tamas Ungi" userId="7230d4dec6058018" providerId="LiveId" clId="{34F05C90-03F0-4AFE-BC34-ACA7F40C483C}" dt="2018-04-02T15:25:03.634" v="388" actId="20577"/>
        <pc:sldMkLst>
          <pc:docMk/>
          <pc:sldMk cId="4131517323" sldId="256"/>
        </pc:sldMkLst>
        <pc:spChg chg="mod">
          <ac:chgData name="Tamas Ungi" userId="7230d4dec6058018" providerId="LiveId" clId="{34F05C90-03F0-4AFE-BC34-ACA7F40C483C}" dt="2018-04-02T15:25:03.634" v="388" actId="20577"/>
          <ac:spMkLst>
            <pc:docMk/>
            <pc:sldMk cId="4131517323" sldId="256"/>
            <ac:spMk id="3" creationId="{8238A7EB-E1E5-4E19-89C8-2E93156C11A2}"/>
          </ac:spMkLst>
        </pc:spChg>
      </pc:sldChg>
      <pc:sldChg chg="modSp add">
        <pc:chgData name="Tamas Ungi" userId="7230d4dec6058018" providerId="LiveId" clId="{34F05C90-03F0-4AFE-BC34-ACA7F40C483C}" dt="2018-04-02T15:14:44.257" v="291" actId="20577"/>
        <pc:sldMkLst>
          <pc:docMk/>
          <pc:sldMk cId="85395162" sldId="262"/>
        </pc:sldMkLst>
        <pc:spChg chg="mod">
          <ac:chgData name="Tamas Ungi" userId="7230d4dec6058018" providerId="LiveId" clId="{34F05C90-03F0-4AFE-BC34-ACA7F40C483C}" dt="2018-04-02T15:09:30.135" v="31" actId="20577"/>
          <ac:spMkLst>
            <pc:docMk/>
            <pc:sldMk cId="85395162" sldId="262"/>
            <ac:spMk id="2" creationId="{8ABEA37B-0468-4C53-BA1F-BE727CCE302C}"/>
          </ac:spMkLst>
        </pc:spChg>
        <pc:spChg chg="mod">
          <ac:chgData name="Tamas Ungi" userId="7230d4dec6058018" providerId="LiveId" clId="{34F05C90-03F0-4AFE-BC34-ACA7F40C483C}" dt="2018-04-02T15:14:44.257" v="291" actId="20577"/>
          <ac:spMkLst>
            <pc:docMk/>
            <pc:sldMk cId="85395162" sldId="262"/>
            <ac:spMk id="3" creationId="{20E7D512-BB56-427B-94EC-BA3D6CC45F9A}"/>
          </ac:spMkLst>
        </pc:spChg>
      </pc:sldChg>
      <pc:sldChg chg="addSp delSp add">
        <pc:chgData name="Tamas Ungi" userId="7230d4dec6058018" providerId="LiveId" clId="{34F05C90-03F0-4AFE-BC34-ACA7F40C483C}" dt="2018-04-02T15:15:24.394" v="294"/>
        <pc:sldMkLst>
          <pc:docMk/>
          <pc:sldMk cId="289052606" sldId="263"/>
        </pc:sldMkLst>
        <pc:spChg chg="del">
          <ac:chgData name="Tamas Ungi" userId="7230d4dec6058018" providerId="LiveId" clId="{34F05C90-03F0-4AFE-BC34-ACA7F40C483C}" dt="2018-04-02T15:15:23.411" v="293"/>
          <ac:spMkLst>
            <pc:docMk/>
            <pc:sldMk cId="289052606" sldId="263"/>
            <ac:spMk id="2" creationId="{C2295B1D-F960-47AD-821F-87F1EE44FFCB}"/>
          </ac:spMkLst>
        </pc:spChg>
        <pc:spChg chg="del">
          <ac:chgData name="Tamas Ungi" userId="7230d4dec6058018" providerId="LiveId" clId="{34F05C90-03F0-4AFE-BC34-ACA7F40C483C}" dt="2018-04-02T15:15:23.411" v="293"/>
          <ac:spMkLst>
            <pc:docMk/>
            <pc:sldMk cId="289052606" sldId="263"/>
            <ac:spMk id="3" creationId="{A035FE6C-4908-46CE-B9E0-AC4A7F27D791}"/>
          </ac:spMkLst>
        </pc:spChg>
        <pc:spChg chg="add">
          <ac:chgData name="Tamas Ungi" userId="7230d4dec6058018" providerId="LiveId" clId="{34F05C90-03F0-4AFE-BC34-ACA7F40C483C}" dt="2018-04-02T15:15:24.394" v="294"/>
          <ac:spMkLst>
            <pc:docMk/>
            <pc:sldMk cId="289052606" sldId="263"/>
            <ac:spMk id="13" creationId="{9E689B04-E505-4522-89DF-38A8E3370C7F}"/>
          </ac:spMkLst>
        </pc:spChg>
        <pc:spChg chg="add">
          <ac:chgData name="Tamas Ungi" userId="7230d4dec6058018" providerId="LiveId" clId="{34F05C90-03F0-4AFE-BC34-ACA7F40C483C}" dt="2018-04-02T15:15:24.394" v="294"/>
          <ac:spMkLst>
            <pc:docMk/>
            <pc:sldMk cId="289052606" sldId="263"/>
            <ac:spMk id="14" creationId="{7A4044BC-A4F8-4D43-AE40-A7A07AF39672}"/>
          </ac:spMkLst>
        </pc:spChg>
        <pc:spChg chg="add">
          <ac:chgData name="Tamas Ungi" userId="7230d4dec6058018" providerId="LiveId" clId="{34F05C90-03F0-4AFE-BC34-ACA7F40C483C}" dt="2018-04-02T15:15:24.394" v="294"/>
          <ac:spMkLst>
            <pc:docMk/>
            <pc:sldMk cId="289052606" sldId="263"/>
            <ac:spMk id="16" creationId="{94D9C2C3-31D9-4CAA-948B-7DDC32BEFEF3}"/>
          </ac:spMkLst>
        </pc:spChg>
        <pc:grpChg chg="add">
          <ac:chgData name="Tamas Ungi" userId="7230d4dec6058018" providerId="LiveId" clId="{34F05C90-03F0-4AFE-BC34-ACA7F40C483C}" dt="2018-04-02T15:15:24.394" v="294"/>
          <ac:grpSpMkLst>
            <pc:docMk/>
            <pc:sldMk cId="289052606" sldId="263"/>
            <ac:grpSpMk id="4" creationId="{2B96652A-C6FF-49A0-823D-692D9BD85307}"/>
          </ac:grpSpMkLst>
        </pc:grpChg>
        <pc:grpChg chg="add">
          <ac:chgData name="Tamas Ungi" userId="7230d4dec6058018" providerId="LiveId" clId="{34F05C90-03F0-4AFE-BC34-ACA7F40C483C}" dt="2018-04-02T15:15:24.394" v="294"/>
          <ac:grpSpMkLst>
            <pc:docMk/>
            <pc:sldMk cId="289052606" sldId="263"/>
            <ac:grpSpMk id="7" creationId="{BC12DBF0-8811-4B22-888F-19397A3000E6}"/>
          </ac:grpSpMkLst>
        </pc:grpChg>
        <pc:grpChg chg="add">
          <ac:chgData name="Tamas Ungi" userId="7230d4dec6058018" providerId="LiveId" clId="{34F05C90-03F0-4AFE-BC34-ACA7F40C483C}" dt="2018-04-02T15:15:24.394" v="294"/>
          <ac:grpSpMkLst>
            <pc:docMk/>
            <pc:sldMk cId="289052606" sldId="263"/>
            <ac:grpSpMk id="10" creationId="{A4492831-C897-4F16-BC3B-4E09DF1017F5}"/>
          </ac:grpSpMkLst>
        </pc:grpChg>
        <pc:picChg chg="add">
          <ac:chgData name="Tamas Ungi" userId="7230d4dec6058018" providerId="LiveId" clId="{34F05C90-03F0-4AFE-BC34-ACA7F40C483C}" dt="2018-04-02T15:15:24.394" v="294"/>
          <ac:picMkLst>
            <pc:docMk/>
            <pc:sldMk cId="289052606" sldId="263"/>
            <ac:picMk id="15" creationId="{B43C5315-07CA-49BA-8241-CFA7CC371F07}"/>
          </ac:picMkLst>
        </pc:picChg>
      </pc:sldChg>
      <pc:sldChg chg="addSp delSp modSp add modAnim">
        <pc:chgData name="Tamas Ungi" userId="7230d4dec6058018" providerId="LiveId" clId="{34F05C90-03F0-4AFE-BC34-ACA7F40C483C}" dt="2018-04-02T15:16:17.498" v="319"/>
        <pc:sldMkLst>
          <pc:docMk/>
          <pc:sldMk cId="379484211" sldId="264"/>
        </pc:sldMkLst>
        <pc:spChg chg="add mod">
          <ac:chgData name="Tamas Ungi" userId="7230d4dec6058018" providerId="LiveId" clId="{34F05C90-03F0-4AFE-BC34-ACA7F40C483C}" dt="2018-04-02T15:16:06.758" v="315" actId="20577"/>
          <ac:spMkLst>
            <pc:docMk/>
            <pc:sldMk cId="379484211" sldId="264"/>
            <ac:spMk id="2" creationId="{CB08929F-98F2-432B-ADC5-0036DED73661}"/>
          </ac:spMkLst>
        </pc:spChg>
        <pc:spChg chg="add mod">
          <ac:chgData name="Tamas Ungi" userId="7230d4dec6058018" providerId="LiveId" clId="{34F05C90-03F0-4AFE-BC34-ACA7F40C483C}" dt="2018-04-02T15:16:08.129" v="317" actId="27636"/>
          <ac:spMkLst>
            <pc:docMk/>
            <pc:sldMk cId="379484211" sldId="264"/>
            <ac:spMk id="3" creationId="{7AA6F682-9ED1-4AD7-989E-BF75980938A8}"/>
          </ac:spMkLst>
        </pc:spChg>
        <pc:spChg chg="add">
          <ac:chgData name="Tamas Ungi" userId="7230d4dec6058018" providerId="LiveId" clId="{34F05C90-03F0-4AFE-BC34-ACA7F40C483C}" dt="2018-04-02T15:16:17.498" v="319"/>
          <ac:spMkLst>
            <pc:docMk/>
            <pc:sldMk cId="379484211" sldId="264"/>
            <ac:spMk id="30" creationId="{E155E4EA-FB6B-49B4-9447-8F74134855FA}"/>
          </ac:spMkLst>
        </pc:spChg>
        <pc:spChg chg="add">
          <ac:chgData name="Tamas Ungi" userId="7230d4dec6058018" providerId="LiveId" clId="{34F05C90-03F0-4AFE-BC34-ACA7F40C483C}" dt="2018-04-02T15:16:17.498" v="319"/>
          <ac:spMkLst>
            <pc:docMk/>
            <pc:sldMk cId="379484211" sldId="264"/>
            <ac:spMk id="31" creationId="{94CC2B12-6AC5-45B0-8293-7F9F1146CB07}"/>
          </ac:spMkLst>
        </pc:spChg>
        <pc:spChg chg="add">
          <ac:chgData name="Tamas Ungi" userId="7230d4dec6058018" providerId="LiveId" clId="{34F05C90-03F0-4AFE-BC34-ACA7F40C483C}" dt="2018-04-02T15:16:17.498" v="319"/>
          <ac:spMkLst>
            <pc:docMk/>
            <pc:sldMk cId="379484211" sldId="264"/>
            <ac:spMk id="32" creationId="{39201F97-F2A4-44AB-9B42-1A329489AE59}"/>
          </ac:spMkLst>
        </pc:spChg>
        <pc:grpChg chg="add del">
          <ac:chgData name="Tamas Ungi" userId="7230d4dec6058018" providerId="LiveId" clId="{34F05C90-03F0-4AFE-BC34-ACA7F40C483C}" dt="2018-04-02T15:16:16.982" v="318" actId="478"/>
          <ac:grpSpMkLst>
            <pc:docMk/>
            <pc:sldMk cId="379484211" sldId="264"/>
            <ac:grpSpMk id="5" creationId="{D35C46AC-42E1-456F-B117-2FD65981C5D4}"/>
          </ac:grpSpMkLst>
        </pc:grpChg>
        <pc:grpChg chg="add">
          <ac:chgData name="Tamas Ungi" userId="7230d4dec6058018" providerId="LiveId" clId="{34F05C90-03F0-4AFE-BC34-ACA7F40C483C}" dt="2018-04-02T15:16:17.498" v="319"/>
          <ac:grpSpMkLst>
            <pc:docMk/>
            <pc:sldMk cId="379484211" sldId="264"/>
            <ac:grpSpMk id="33" creationId="{9B8D0E34-07E3-406B-B40F-47FA6BA6A495}"/>
          </ac:grpSpMkLst>
        </pc:grpChg>
        <pc:picChg chg="add">
          <ac:chgData name="Tamas Ungi" userId="7230d4dec6058018" providerId="LiveId" clId="{34F05C90-03F0-4AFE-BC34-ACA7F40C483C}" dt="2018-04-02T15:16:08.042" v="316"/>
          <ac:picMkLst>
            <pc:docMk/>
            <pc:sldMk cId="379484211" sldId="264"/>
            <ac:picMk id="4" creationId="{6CAF49CB-BC1B-4F05-9022-96D2BFE1CBDB}"/>
          </ac:picMkLst>
        </pc:picChg>
      </pc:sldChg>
      <pc:sldChg chg="addSp modSp add modAnim">
        <pc:chgData name="Tamas Ungi" userId="7230d4dec6058018" providerId="LiveId" clId="{34F05C90-03F0-4AFE-BC34-ACA7F40C483C}" dt="2018-04-02T15:18:21.911" v="358" actId="1076"/>
        <pc:sldMkLst>
          <pc:docMk/>
          <pc:sldMk cId="837059498" sldId="265"/>
        </pc:sldMkLst>
        <pc:spChg chg="mod">
          <ac:chgData name="Tamas Ungi" userId="7230d4dec6058018" providerId="LiveId" clId="{34F05C90-03F0-4AFE-BC34-ACA7F40C483C}" dt="2018-04-02T15:18:12.598" v="356" actId="20577"/>
          <ac:spMkLst>
            <pc:docMk/>
            <pc:sldMk cId="837059498" sldId="265"/>
            <ac:spMk id="2" creationId="{07D26DD6-A93B-4041-9D67-ACF247F5AB48}"/>
          </ac:spMkLst>
        </pc:spChg>
        <pc:picChg chg="add mod">
          <ac:chgData name="Tamas Ungi" userId="7230d4dec6058018" providerId="LiveId" clId="{34F05C90-03F0-4AFE-BC34-ACA7F40C483C}" dt="2018-04-02T15:18:21.911" v="358" actId="1076"/>
          <ac:picMkLst>
            <pc:docMk/>
            <pc:sldMk cId="837059498" sldId="265"/>
            <ac:picMk id="3" creationId="{52D7C4D4-1D5A-4A21-B596-C32576F90935}"/>
          </ac:picMkLst>
        </pc:picChg>
        <pc:picChg chg="add mod">
          <ac:chgData name="Tamas Ungi" userId="7230d4dec6058018" providerId="LiveId" clId="{34F05C90-03F0-4AFE-BC34-ACA7F40C483C}" dt="2018-04-02T15:18:21.911" v="358" actId="1076"/>
          <ac:picMkLst>
            <pc:docMk/>
            <pc:sldMk cId="837059498" sldId="265"/>
            <ac:picMk id="4" creationId="{C9CCEB51-93AD-4CB0-97F5-95536DFC0A32}"/>
          </ac:picMkLst>
        </pc:picChg>
      </pc:sldChg>
      <pc:sldChg chg="addSp add">
        <pc:chgData name="Tamas Ungi" userId="7230d4dec6058018" providerId="LiveId" clId="{34F05C90-03F0-4AFE-BC34-ACA7F40C483C}" dt="2018-04-02T15:21:44.276" v="360"/>
        <pc:sldMkLst>
          <pc:docMk/>
          <pc:sldMk cId="76041787" sldId="266"/>
        </pc:sldMkLst>
        <pc:picChg chg="add">
          <ac:chgData name="Tamas Ungi" userId="7230d4dec6058018" providerId="LiveId" clId="{34F05C90-03F0-4AFE-BC34-ACA7F40C483C}" dt="2018-04-02T15:21:44.276" v="360"/>
          <ac:picMkLst>
            <pc:docMk/>
            <pc:sldMk cId="76041787" sldId="266"/>
            <ac:picMk id="2" creationId="{D6ACB807-9CC8-4975-BE5B-D4859F4C0CCC}"/>
          </ac:picMkLst>
        </pc:picChg>
      </pc:sldChg>
      <pc:sldChg chg="addSp add">
        <pc:chgData name="Tamas Ungi" userId="7230d4dec6058018" providerId="LiveId" clId="{34F05C90-03F0-4AFE-BC34-ACA7F40C483C}" dt="2018-04-02T15:22:09.448" v="362"/>
        <pc:sldMkLst>
          <pc:docMk/>
          <pc:sldMk cId="90314219" sldId="267"/>
        </pc:sldMkLst>
        <pc:picChg chg="add">
          <ac:chgData name="Tamas Ungi" userId="7230d4dec6058018" providerId="LiveId" clId="{34F05C90-03F0-4AFE-BC34-ACA7F40C483C}" dt="2018-04-02T15:22:09.448" v="362"/>
          <ac:picMkLst>
            <pc:docMk/>
            <pc:sldMk cId="90314219" sldId="267"/>
            <ac:picMk id="2" creationId="{085F271D-0B52-4D74-8223-05C74AAA899D}"/>
          </ac:picMkLst>
        </pc:picChg>
      </pc:sldChg>
      <pc:sldChg chg="addSp add">
        <pc:chgData name="Tamas Ungi" userId="7230d4dec6058018" providerId="LiveId" clId="{34F05C90-03F0-4AFE-BC34-ACA7F40C483C}" dt="2018-04-02T15:22:29.499" v="364"/>
        <pc:sldMkLst>
          <pc:docMk/>
          <pc:sldMk cId="1244497344" sldId="268"/>
        </pc:sldMkLst>
        <pc:picChg chg="add">
          <ac:chgData name="Tamas Ungi" userId="7230d4dec6058018" providerId="LiveId" clId="{34F05C90-03F0-4AFE-BC34-ACA7F40C483C}" dt="2018-04-02T15:22:29.499" v="364"/>
          <ac:picMkLst>
            <pc:docMk/>
            <pc:sldMk cId="1244497344" sldId="268"/>
            <ac:picMk id="2" creationId="{311CCFE7-6DC5-495B-91A4-1A7F8B52D15E}"/>
          </ac:picMkLst>
        </pc:picChg>
      </pc:sldChg>
      <pc:sldChg chg="addSp modSp add modAnim">
        <pc:chgData name="Tamas Ungi" userId="7230d4dec6058018" providerId="LiveId" clId="{34F05C90-03F0-4AFE-BC34-ACA7F40C483C}" dt="2018-04-02T15:25:40.873" v="436"/>
        <pc:sldMkLst>
          <pc:docMk/>
          <pc:sldMk cId="2227034391" sldId="269"/>
        </pc:sldMkLst>
        <pc:spChg chg="mod">
          <ac:chgData name="Tamas Ungi" userId="7230d4dec6058018" providerId="LiveId" clId="{34F05C90-03F0-4AFE-BC34-ACA7F40C483C}" dt="2018-04-02T15:25:35.621" v="435" actId="20577"/>
          <ac:spMkLst>
            <pc:docMk/>
            <pc:sldMk cId="2227034391" sldId="269"/>
            <ac:spMk id="2" creationId="{ACE7CF25-FB2A-47E2-9696-60EC0B92A6C1}"/>
          </ac:spMkLst>
        </pc:spChg>
        <pc:spChg chg="add">
          <ac:chgData name="Tamas Ungi" userId="7230d4dec6058018" providerId="LiveId" clId="{34F05C90-03F0-4AFE-BC34-ACA7F40C483C}" dt="2018-04-02T15:25:40.873" v="436"/>
          <ac:spMkLst>
            <pc:docMk/>
            <pc:sldMk cId="2227034391" sldId="269"/>
            <ac:spMk id="3" creationId="{D184D0C0-8855-446E-81E0-95E8A99191B9}"/>
          </ac:spMkLst>
        </pc:spChg>
        <pc:spChg chg="add">
          <ac:chgData name="Tamas Ungi" userId="7230d4dec6058018" providerId="LiveId" clId="{34F05C90-03F0-4AFE-BC34-ACA7F40C483C}" dt="2018-04-02T15:25:40.873" v="436"/>
          <ac:spMkLst>
            <pc:docMk/>
            <pc:sldMk cId="2227034391" sldId="269"/>
            <ac:spMk id="6" creationId="{03ABFD66-42BD-4170-8184-61F68BD22149}"/>
          </ac:spMkLst>
        </pc:spChg>
        <pc:spChg chg="add">
          <ac:chgData name="Tamas Ungi" userId="7230d4dec6058018" providerId="LiveId" clId="{34F05C90-03F0-4AFE-BC34-ACA7F40C483C}" dt="2018-04-02T15:25:40.873" v="436"/>
          <ac:spMkLst>
            <pc:docMk/>
            <pc:sldMk cId="2227034391" sldId="269"/>
            <ac:spMk id="7" creationId="{DD06A4BD-BC78-464D-A579-8958FEDF7EAA}"/>
          </ac:spMkLst>
        </pc:spChg>
        <pc:picChg chg="add">
          <ac:chgData name="Tamas Ungi" userId="7230d4dec6058018" providerId="LiveId" clId="{34F05C90-03F0-4AFE-BC34-ACA7F40C483C}" dt="2018-04-02T15:25:40.873" v="436"/>
          <ac:picMkLst>
            <pc:docMk/>
            <pc:sldMk cId="2227034391" sldId="269"/>
            <ac:picMk id="4" creationId="{8E9FC606-505D-441C-8618-86119335DC99}"/>
          </ac:picMkLst>
        </pc:picChg>
        <pc:picChg chg="add">
          <ac:chgData name="Tamas Ungi" userId="7230d4dec6058018" providerId="LiveId" clId="{34F05C90-03F0-4AFE-BC34-ACA7F40C483C}" dt="2018-04-02T15:25:40.873" v="436"/>
          <ac:picMkLst>
            <pc:docMk/>
            <pc:sldMk cId="2227034391" sldId="269"/>
            <ac:picMk id="5" creationId="{23947DA6-6E6D-46B9-99DA-99DA3F7A46BC}"/>
          </ac:picMkLst>
        </pc:picChg>
      </pc:sldChg>
      <pc:sldChg chg="addSp add">
        <pc:chgData name="Tamas Ungi" userId="7230d4dec6058018" providerId="LiveId" clId="{34F05C90-03F0-4AFE-BC34-ACA7F40C483C}" dt="2018-04-02T15:39:08.830" v="438"/>
        <pc:sldMkLst>
          <pc:docMk/>
          <pc:sldMk cId="1590846113" sldId="270"/>
        </pc:sldMkLst>
        <pc:picChg chg="add">
          <ac:chgData name="Tamas Ungi" userId="7230d4dec6058018" providerId="LiveId" clId="{34F05C90-03F0-4AFE-BC34-ACA7F40C483C}" dt="2018-04-02T15:39:08.830" v="438"/>
          <ac:picMkLst>
            <pc:docMk/>
            <pc:sldMk cId="1590846113" sldId="270"/>
            <ac:picMk id="2" creationId="{281932D4-3882-4C05-966D-790A165F63D0}"/>
          </ac:picMkLst>
        </pc:picChg>
      </pc:sldChg>
      <pc:sldChg chg="addSp delSp modSp add">
        <pc:chgData name="Tamas Ungi" userId="7230d4dec6058018" providerId="LiveId" clId="{34F05C90-03F0-4AFE-BC34-ACA7F40C483C}" dt="2018-04-02T15:56:45.238" v="861"/>
        <pc:sldMkLst>
          <pc:docMk/>
          <pc:sldMk cId="2727964741" sldId="271"/>
        </pc:sldMkLst>
        <pc:spChg chg="del">
          <ac:chgData name="Tamas Ungi" userId="7230d4dec6058018" providerId="LiveId" clId="{34F05C90-03F0-4AFE-BC34-ACA7F40C483C}" dt="2018-04-02T15:39:58.408" v="440"/>
          <ac:spMkLst>
            <pc:docMk/>
            <pc:sldMk cId="2727964741" sldId="271"/>
            <ac:spMk id="2" creationId="{6643EF2B-C603-4BBA-ABC9-6C8F3AE13BE3}"/>
          </ac:spMkLst>
        </pc:spChg>
        <pc:spChg chg="add mod">
          <ac:chgData name="Tamas Ungi" userId="7230d4dec6058018" providerId="LiveId" clId="{34F05C90-03F0-4AFE-BC34-ACA7F40C483C}" dt="2018-04-02T15:46:59.030" v="676" actId="12"/>
          <ac:spMkLst>
            <pc:docMk/>
            <pc:sldMk cId="2727964741" sldId="271"/>
            <ac:spMk id="4" creationId="{F1CEDC73-01ED-4FF9-9EEB-74D422FAAE88}"/>
          </ac:spMkLst>
        </pc:spChg>
        <pc:spChg chg="add mod">
          <ac:chgData name="Tamas Ungi" userId="7230d4dec6058018" providerId="LiveId" clId="{34F05C90-03F0-4AFE-BC34-ACA7F40C483C}" dt="2018-04-02T15:49:07.946" v="816" actId="20577"/>
          <ac:spMkLst>
            <pc:docMk/>
            <pc:sldMk cId="2727964741" sldId="271"/>
            <ac:spMk id="6" creationId="{7429DED1-2740-4B51-8953-D997DD17E0E7}"/>
          </ac:spMkLst>
        </pc:spChg>
        <pc:graphicFrameChg chg="add del mod modGraphic">
          <ac:chgData name="Tamas Ungi" userId="7230d4dec6058018" providerId="LiveId" clId="{34F05C90-03F0-4AFE-BC34-ACA7F40C483C}" dt="2018-04-02T15:42:00.394" v="448" actId="478"/>
          <ac:graphicFrameMkLst>
            <pc:docMk/>
            <pc:sldMk cId="2727964741" sldId="271"/>
            <ac:graphicFrameMk id="3" creationId="{A614D40E-67D8-4C96-9E05-033874EBAC67}"/>
          </ac:graphicFrameMkLst>
        </pc:graphicFrameChg>
        <pc:graphicFrameChg chg="add mod modGraphic">
          <ac:chgData name="Tamas Ungi" userId="7230d4dec6058018" providerId="LiveId" clId="{34F05C90-03F0-4AFE-BC34-ACA7F40C483C}" dt="2018-04-02T15:56:45.238" v="861"/>
          <ac:graphicFrameMkLst>
            <pc:docMk/>
            <pc:sldMk cId="2727964741" sldId="271"/>
            <ac:graphicFrameMk id="5" creationId="{D90E9564-8D51-419A-AAB2-18E299DECA00}"/>
          </ac:graphicFrameMkLst>
        </pc:graphicFrameChg>
      </pc:sldChg>
    </pc:docChg>
  </pc:docChgLst>
  <pc:docChgLst>
    <pc:chgData userId="7230d4dec6058018" providerId="LiveId" clId="{26DCD7B5-5BD6-4F4B-9D34-73995905FABC}"/>
    <pc:docChg chg="undo custSel addSld modSld sldOrd modMainMaster">
      <pc:chgData name="" userId="7230d4dec6058018" providerId="LiveId" clId="{26DCD7B5-5BD6-4F4B-9D34-73995905FABC}" dt="2018-04-03T16:07:46.420" v="1220" actId="404"/>
      <pc:docMkLst>
        <pc:docMk/>
      </pc:docMkLst>
      <pc:sldChg chg="modSp">
        <pc:chgData name="" userId="7230d4dec6058018" providerId="LiveId" clId="{26DCD7B5-5BD6-4F4B-9D34-73995905FABC}" dt="2018-04-03T13:39:08.361" v="369" actId="20577"/>
        <pc:sldMkLst>
          <pc:docMk/>
          <pc:sldMk cId="4131517323" sldId="256"/>
        </pc:sldMkLst>
        <pc:spChg chg="mod">
          <ac:chgData name="" userId="7230d4dec6058018" providerId="LiveId" clId="{26DCD7B5-5BD6-4F4B-9D34-73995905FABC}" dt="2018-04-03T13:39:08.361" v="369" actId="20577"/>
          <ac:spMkLst>
            <pc:docMk/>
            <pc:sldMk cId="4131517323" sldId="256"/>
            <ac:spMk id="2" creationId="{8D3B8B7C-9441-4458-A10D-FD157F1D51B3}"/>
          </ac:spMkLst>
        </pc:spChg>
      </pc:sldChg>
      <pc:sldChg chg="modSp">
        <pc:chgData name="" userId="7230d4dec6058018" providerId="LiveId" clId="{26DCD7B5-5BD6-4F4B-9D34-73995905FABC}" dt="2018-04-03T13:57:53.564" v="1069" actId="20577"/>
        <pc:sldMkLst>
          <pc:docMk/>
          <pc:sldMk cId="1600106397" sldId="257"/>
        </pc:sldMkLst>
        <pc:spChg chg="mod">
          <ac:chgData name="" userId="7230d4dec6058018" providerId="LiveId" clId="{26DCD7B5-5BD6-4F4B-9D34-73995905FABC}" dt="2018-04-03T13:57:53.564" v="1069" actId="20577"/>
          <ac:spMkLst>
            <pc:docMk/>
            <pc:sldMk cId="1600106397" sldId="257"/>
            <ac:spMk id="3" creationId="{4E32424C-18F4-46CC-ABFE-CB21B18C687E}"/>
          </ac:spMkLst>
        </pc:spChg>
      </pc:sldChg>
      <pc:sldChg chg="addSp delSp modSp add">
        <pc:chgData name="" userId="7230d4dec6058018" providerId="LiveId" clId="{26DCD7B5-5BD6-4F4B-9D34-73995905FABC}" dt="2018-03-29T15:40:58.637" v="38" actId="1076"/>
        <pc:sldMkLst>
          <pc:docMk/>
          <pc:sldMk cId="1110937874" sldId="259"/>
        </pc:sldMkLst>
        <pc:spChg chg="mod">
          <ac:chgData name="" userId="7230d4dec6058018" providerId="LiveId" clId="{26DCD7B5-5BD6-4F4B-9D34-73995905FABC}" dt="2018-03-29T15:38:04.215" v="21" actId="20577"/>
          <ac:spMkLst>
            <pc:docMk/>
            <pc:sldMk cId="1110937874" sldId="259"/>
            <ac:spMk id="2" creationId="{2B8E4A4D-5A77-44E8-A2F6-1EB8779047E5}"/>
          </ac:spMkLst>
        </pc:spChg>
        <pc:spChg chg="del">
          <ac:chgData name="" userId="7230d4dec6058018" providerId="LiveId" clId="{26DCD7B5-5BD6-4F4B-9D34-73995905FABC}" dt="2018-03-29T15:38:10.730" v="22" actId="1076"/>
          <ac:spMkLst>
            <pc:docMk/>
            <pc:sldMk cId="1110937874" sldId="259"/>
            <ac:spMk id="3" creationId="{9871AD1A-F9D0-4EB9-8DE9-CDE07230B2EA}"/>
          </ac:spMkLst>
        </pc:spChg>
        <pc:picChg chg="add mod modCrop">
          <ac:chgData name="" userId="7230d4dec6058018" providerId="LiveId" clId="{26DCD7B5-5BD6-4F4B-9D34-73995905FABC}" dt="2018-03-29T15:40:57.269" v="37" actId="1076"/>
          <ac:picMkLst>
            <pc:docMk/>
            <pc:sldMk cId="1110937874" sldId="259"/>
            <ac:picMk id="4" creationId="{3594025E-E6B7-4131-B491-57F5D47B6A57}"/>
          </ac:picMkLst>
        </pc:picChg>
        <pc:picChg chg="add del mod">
          <ac:chgData name="" userId="7230d4dec6058018" providerId="LiveId" clId="{26DCD7B5-5BD6-4F4B-9D34-73995905FABC}" dt="2018-03-29T15:40:23.167" v="31" actId="478"/>
          <ac:picMkLst>
            <pc:docMk/>
            <pc:sldMk cId="1110937874" sldId="259"/>
            <ac:picMk id="5" creationId="{5891C859-FCFF-41EC-92F9-4BC192D505D6}"/>
          </ac:picMkLst>
        </pc:picChg>
        <pc:picChg chg="add mod">
          <ac:chgData name="" userId="7230d4dec6058018" providerId="LiveId" clId="{26DCD7B5-5BD6-4F4B-9D34-73995905FABC}" dt="2018-03-29T15:40:58.637" v="38" actId="1076"/>
          <ac:picMkLst>
            <pc:docMk/>
            <pc:sldMk cId="1110937874" sldId="259"/>
            <ac:picMk id="6" creationId="{5E1FE197-F1B4-47B8-8E43-794BC2861ABF}"/>
          </ac:picMkLst>
        </pc:picChg>
      </pc:sldChg>
      <pc:sldChg chg="addSp modSp add">
        <pc:chgData name="" userId="7230d4dec6058018" providerId="LiveId" clId="{26DCD7B5-5BD6-4F4B-9D34-73995905FABC}" dt="2018-03-29T15:49:36.391" v="326" actId="1076"/>
        <pc:sldMkLst>
          <pc:docMk/>
          <pc:sldMk cId="3776018818" sldId="260"/>
        </pc:sldMkLst>
        <pc:spChg chg="mod">
          <ac:chgData name="" userId="7230d4dec6058018" providerId="LiveId" clId="{26DCD7B5-5BD6-4F4B-9D34-73995905FABC}" dt="2018-03-29T15:43:07.032" v="81" actId="20577"/>
          <ac:spMkLst>
            <pc:docMk/>
            <pc:sldMk cId="3776018818" sldId="260"/>
            <ac:spMk id="2" creationId="{C92AC880-0CE9-4994-9D18-D902E237E33F}"/>
          </ac:spMkLst>
        </pc:spChg>
        <pc:spChg chg="add mod">
          <ac:chgData name="" userId="7230d4dec6058018" providerId="LiveId" clId="{26DCD7B5-5BD6-4F4B-9D34-73995905FABC}" dt="2018-03-29T15:45:52.699" v="143" actId="1076"/>
          <ac:spMkLst>
            <pc:docMk/>
            <pc:sldMk cId="3776018818" sldId="260"/>
            <ac:spMk id="4" creationId="{40437247-5936-43FE-A363-0E9577218891}"/>
          </ac:spMkLst>
        </pc:spChg>
        <pc:spChg chg="add mod">
          <ac:chgData name="" userId="7230d4dec6058018" providerId="LiveId" clId="{26DCD7B5-5BD6-4F4B-9D34-73995905FABC}" dt="2018-03-29T15:46:08.046" v="152" actId="14100"/>
          <ac:spMkLst>
            <pc:docMk/>
            <pc:sldMk cId="3776018818" sldId="260"/>
            <ac:spMk id="5" creationId="{CB15D66A-5399-4CD8-BF89-3062078DDDCF}"/>
          </ac:spMkLst>
        </pc:spChg>
        <pc:spChg chg="add mod">
          <ac:chgData name="" userId="7230d4dec6058018" providerId="LiveId" clId="{26DCD7B5-5BD6-4F4B-9D34-73995905FABC}" dt="2018-03-29T15:46:19.284" v="159" actId="20577"/>
          <ac:spMkLst>
            <pc:docMk/>
            <pc:sldMk cId="3776018818" sldId="260"/>
            <ac:spMk id="6" creationId="{A3B69C9A-98ED-4EAB-A4B3-694A47FAE43B}"/>
          </ac:spMkLst>
        </pc:spChg>
        <pc:spChg chg="add mod">
          <ac:chgData name="" userId="7230d4dec6058018" providerId="LiveId" clId="{26DCD7B5-5BD6-4F4B-9D34-73995905FABC}" dt="2018-03-29T15:49:36.391" v="326" actId="1076"/>
          <ac:spMkLst>
            <pc:docMk/>
            <pc:sldMk cId="3776018818" sldId="260"/>
            <ac:spMk id="7" creationId="{59C0523A-71CA-4EE4-95D6-D694FEF6188D}"/>
          </ac:spMkLst>
        </pc:spChg>
        <pc:picChg chg="add mod">
          <ac:chgData name="" userId="7230d4dec6058018" providerId="LiveId" clId="{26DCD7B5-5BD6-4F4B-9D34-73995905FABC}" dt="2018-03-29T15:44:27.390" v="97" actId="12788"/>
          <ac:picMkLst>
            <pc:docMk/>
            <pc:sldMk cId="3776018818" sldId="260"/>
            <ac:picMk id="3" creationId="{39EDB558-72B4-4990-9C23-2DDEC6346145}"/>
          </ac:picMkLst>
        </pc:picChg>
      </pc:sldChg>
      <pc:sldChg chg="addSp modSp add ord">
        <pc:chgData name="" userId="7230d4dec6058018" providerId="LiveId" clId="{26DCD7B5-5BD6-4F4B-9D34-73995905FABC}" dt="2018-04-03T13:58:29.323" v="1070" actId="404"/>
        <pc:sldMkLst>
          <pc:docMk/>
          <pc:sldMk cId="1474947122" sldId="261"/>
        </pc:sldMkLst>
        <pc:spChg chg="mod">
          <ac:chgData name="" userId="7230d4dec6058018" providerId="LiveId" clId="{26DCD7B5-5BD6-4F4B-9D34-73995905FABC}" dt="2018-03-29T15:54:43.198" v="347" actId="20577"/>
          <ac:spMkLst>
            <pc:docMk/>
            <pc:sldMk cId="1474947122" sldId="261"/>
            <ac:spMk id="2" creationId="{A8C244A6-D5C3-439D-850C-B0416D80BD78}"/>
          </ac:spMkLst>
        </pc:spChg>
        <pc:spChg chg="add mod">
          <ac:chgData name="" userId="7230d4dec6058018" providerId="LiveId" clId="{26DCD7B5-5BD6-4F4B-9D34-73995905FABC}" dt="2018-03-29T15:56:02.191" v="365" actId="1076"/>
          <ac:spMkLst>
            <pc:docMk/>
            <pc:sldMk cId="1474947122" sldId="261"/>
            <ac:spMk id="4" creationId="{D33FC31D-7175-4731-94AE-4CFED0C92CE7}"/>
          </ac:spMkLst>
        </pc:spChg>
        <pc:picChg chg="add mod">
          <ac:chgData name="" userId="7230d4dec6058018" providerId="LiveId" clId="{26DCD7B5-5BD6-4F4B-9D34-73995905FABC}" dt="2018-03-29T15:55:56.856" v="364" actId="1076"/>
          <ac:picMkLst>
            <pc:docMk/>
            <pc:sldMk cId="1474947122" sldId="261"/>
            <ac:picMk id="3" creationId="{AAA59456-FD62-471C-ADF9-BAB71FB2EFD7}"/>
          </ac:picMkLst>
        </pc:picChg>
      </pc:sldChg>
      <pc:sldChg chg="modSp">
        <pc:chgData name="" userId="7230d4dec6058018" providerId="LiveId" clId="{26DCD7B5-5BD6-4F4B-9D34-73995905FABC}" dt="2018-04-03T13:40:10.395" v="450" actId="20577"/>
        <pc:sldMkLst>
          <pc:docMk/>
          <pc:sldMk cId="85395162" sldId="262"/>
        </pc:sldMkLst>
        <pc:spChg chg="mod">
          <ac:chgData name="" userId="7230d4dec6058018" providerId="LiveId" clId="{26DCD7B5-5BD6-4F4B-9D34-73995905FABC}" dt="2018-04-03T13:40:10.395" v="450" actId="20577"/>
          <ac:spMkLst>
            <pc:docMk/>
            <pc:sldMk cId="85395162" sldId="262"/>
            <ac:spMk id="3" creationId="{20E7D512-BB56-427B-94EC-BA3D6CC45F9A}"/>
          </ac:spMkLst>
        </pc:spChg>
      </pc:sldChg>
      <pc:sldChg chg="modSp">
        <pc:chgData name="" userId="7230d4dec6058018" providerId="LiveId" clId="{26DCD7B5-5BD6-4F4B-9D34-73995905FABC}" dt="2018-04-03T13:47:38.079" v="494" actId="14734"/>
        <pc:sldMkLst>
          <pc:docMk/>
          <pc:sldMk cId="2727964741" sldId="271"/>
        </pc:sldMkLst>
        <pc:spChg chg="mod">
          <ac:chgData name="" userId="7230d4dec6058018" providerId="LiveId" clId="{26DCD7B5-5BD6-4F4B-9D34-73995905FABC}" dt="2018-04-03T13:46:53.115" v="488" actId="1076"/>
          <ac:spMkLst>
            <pc:docMk/>
            <pc:sldMk cId="2727964741" sldId="271"/>
            <ac:spMk id="4" creationId="{F1CEDC73-01ED-4FF9-9EEB-74D422FAAE88}"/>
          </ac:spMkLst>
        </pc:spChg>
        <pc:spChg chg="mod">
          <ac:chgData name="" userId="7230d4dec6058018" providerId="LiveId" clId="{26DCD7B5-5BD6-4F4B-9D34-73995905FABC}" dt="2018-04-03T13:42:18.456" v="474" actId="20577"/>
          <ac:spMkLst>
            <pc:docMk/>
            <pc:sldMk cId="2727964741" sldId="271"/>
            <ac:spMk id="6" creationId="{7429DED1-2740-4B51-8953-D997DD17E0E7}"/>
          </ac:spMkLst>
        </pc:spChg>
        <pc:graphicFrameChg chg="mod modGraphic">
          <ac:chgData name="" userId="7230d4dec6058018" providerId="LiveId" clId="{26DCD7B5-5BD6-4F4B-9D34-73995905FABC}" dt="2018-04-03T13:47:38.079" v="494" actId="14734"/>
          <ac:graphicFrameMkLst>
            <pc:docMk/>
            <pc:sldMk cId="2727964741" sldId="271"/>
            <ac:graphicFrameMk id="5" creationId="{D90E9564-8D51-419A-AAB2-18E299DECA00}"/>
          </ac:graphicFrameMkLst>
        </pc:graphicFrameChg>
      </pc:sldChg>
      <pc:sldChg chg="addSp modSp add">
        <pc:chgData name="" userId="7230d4dec6058018" providerId="LiveId" clId="{26DCD7B5-5BD6-4F4B-9D34-73995905FABC}" dt="2018-04-03T14:05:32.601" v="1163" actId="20577"/>
        <pc:sldMkLst>
          <pc:docMk/>
          <pc:sldMk cId="152965411" sldId="272"/>
        </pc:sldMkLst>
        <pc:spChg chg="mod">
          <ac:chgData name="" userId="7230d4dec6058018" providerId="LiveId" clId="{26DCD7B5-5BD6-4F4B-9D34-73995905FABC}" dt="2018-04-03T13:48:58.834" v="535" actId="20577"/>
          <ac:spMkLst>
            <pc:docMk/>
            <pc:sldMk cId="152965411" sldId="272"/>
            <ac:spMk id="2" creationId="{A79D0098-7454-4E66-9C94-01124831327A}"/>
          </ac:spMkLst>
        </pc:spChg>
        <pc:spChg chg="add mod">
          <ac:chgData name="" userId="7230d4dec6058018" providerId="LiveId" clId="{26DCD7B5-5BD6-4F4B-9D34-73995905FABC}" dt="2018-04-03T14:05:32.601" v="1163" actId="20577"/>
          <ac:spMkLst>
            <pc:docMk/>
            <pc:sldMk cId="152965411" sldId="272"/>
            <ac:spMk id="3" creationId="{7CCEA142-6E0F-4056-BA47-9834FB08E89B}"/>
          </ac:spMkLst>
        </pc:spChg>
      </pc:sldChg>
      <pc:sldChg chg="modSp add">
        <pc:chgData name="" userId="7230d4dec6058018" providerId="LiveId" clId="{26DCD7B5-5BD6-4F4B-9D34-73995905FABC}" dt="2018-04-03T16:07:46.420" v="1220" actId="404"/>
        <pc:sldMkLst>
          <pc:docMk/>
          <pc:sldMk cId="3180288535" sldId="273"/>
        </pc:sldMkLst>
        <pc:spChg chg="mod">
          <ac:chgData name="" userId="7230d4dec6058018" providerId="LiveId" clId="{26DCD7B5-5BD6-4F4B-9D34-73995905FABC}" dt="2018-04-03T16:07:46.420" v="1220" actId="404"/>
          <ac:spMkLst>
            <pc:docMk/>
            <pc:sldMk cId="3180288535" sldId="273"/>
            <ac:spMk id="2" creationId="{1CFBFECB-0D0B-427B-8ADC-9F26CA67EA85}"/>
          </ac:spMkLst>
        </pc:spChg>
      </pc:sldChg>
      <pc:sldMasterChg chg="modSp delSldLayout">
        <pc:chgData name="" userId="7230d4dec6058018" providerId="LiveId" clId="{26DCD7B5-5BD6-4F4B-9D34-73995905FABC}" dt="2018-03-29T15:43:53.679" v="92" actId="14100"/>
        <pc:sldMasterMkLst>
          <pc:docMk/>
          <pc:sldMasterMk cId="2057652151" sldId="2147483660"/>
        </pc:sldMasterMkLst>
        <pc:spChg chg="mod">
          <ac:chgData name="" userId="7230d4dec6058018" providerId="LiveId" clId="{26DCD7B5-5BD6-4F4B-9D34-73995905FABC}" dt="2018-03-29T15:43:46.945" v="91" actId="14100"/>
          <ac:spMkLst>
            <pc:docMk/>
            <pc:sldMasterMk cId="2057652151" sldId="2147483660"/>
            <ac:spMk id="2" creationId="{00000000-0000-0000-0000-000000000000}"/>
          </ac:spMkLst>
        </pc:spChg>
        <pc:spChg chg="mod">
          <ac:chgData name="" userId="7230d4dec6058018" providerId="LiveId" clId="{26DCD7B5-5BD6-4F4B-9D34-73995905FABC}" dt="2018-03-29T15:43:53.679" v="92" actId="14100"/>
          <ac:spMkLst>
            <pc:docMk/>
            <pc:sldMasterMk cId="2057652151" sldId="2147483660"/>
            <ac:spMk id="3" creationId="{00000000-0000-0000-0000-000000000000}"/>
          </ac:spMkLst>
        </pc:spChg>
      </pc:sldMasterChg>
    </pc:docChg>
  </pc:docChgLst>
  <pc:docChgLst>
    <pc:chgData userId="7230d4dec6058018" providerId="LiveId" clId="{F123832B-36EF-4D2C-9878-229B6E49CE53}"/>
    <pc:docChg chg="modSld">
      <pc:chgData name="" userId="7230d4dec6058018" providerId="LiveId" clId="{F123832B-36EF-4D2C-9878-229B6E49CE53}" dt="2018-05-01T15:28:15.889" v="59" actId="20577"/>
      <pc:docMkLst>
        <pc:docMk/>
      </pc:docMkLst>
      <pc:sldChg chg="modSp">
        <pc:chgData name="" userId="7230d4dec6058018" providerId="LiveId" clId="{F123832B-36EF-4D2C-9878-229B6E49CE53}" dt="2018-05-01T15:28:15.889" v="59" actId="20577"/>
        <pc:sldMkLst>
          <pc:docMk/>
          <pc:sldMk cId="152965411" sldId="272"/>
        </pc:sldMkLst>
        <pc:spChg chg="mod">
          <ac:chgData name="" userId="7230d4dec6058018" providerId="LiveId" clId="{F123832B-36EF-4D2C-9878-229B6E49CE53}" dt="2018-05-01T15:28:15.889" v="59" actId="20577"/>
          <ac:spMkLst>
            <pc:docMk/>
            <pc:sldMk cId="152965411" sldId="272"/>
            <ac:spMk id="2" creationId="{A79D0098-7454-4E66-9C94-01124831327A}"/>
          </ac:spMkLst>
        </pc:spChg>
        <pc:spChg chg="mod">
          <ac:chgData name="" userId="7230d4dec6058018" providerId="LiveId" clId="{F123832B-36EF-4D2C-9878-229B6E49CE53}" dt="2018-05-01T15:27:52.191" v="38" actId="20577"/>
          <ac:spMkLst>
            <pc:docMk/>
            <pc:sldMk cId="152965411" sldId="272"/>
            <ac:spMk id="3" creationId="{7CCEA142-6E0F-4056-BA47-9834FB08E89B}"/>
          </ac:spMkLst>
        </pc:spChg>
      </pc:sldChg>
      <pc:sldChg chg="modSp">
        <pc:chgData name="" userId="7230d4dec6058018" providerId="LiveId" clId="{F123832B-36EF-4D2C-9878-229B6E49CE53}" dt="2018-05-01T15:08:04.516" v="20" actId="20577"/>
        <pc:sldMkLst>
          <pc:docMk/>
          <pc:sldMk cId="3180288535" sldId="273"/>
        </pc:sldMkLst>
        <pc:spChg chg="mod">
          <ac:chgData name="" userId="7230d4dec6058018" providerId="LiveId" clId="{F123832B-36EF-4D2C-9878-229B6E49CE53}" dt="2018-05-01T15:08:04.516" v="20" actId="20577"/>
          <ac:spMkLst>
            <pc:docMk/>
            <pc:sldMk cId="3180288535" sldId="273"/>
            <ac:spMk id="2" creationId="{1CFBFECB-0D0B-427B-8ADC-9F26CA67EA8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BA02-3FAB-470C-9DE0-AC4CA9C6C3D5}" type="datetimeFigureOut">
              <a:rPr lang="en-CA" smtClean="0"/>
              <a:t>2018-05-01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FD10E-4A8F-4EA8-B242-FC6D38BB3A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9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BA02-3FAB-470C-9DE0-AC4CA9C6C3D5}" type="datetimeFigureOut">
              <a:rPr lang="en-CA" smtClean="0"/>
              <a:t>2018-05-01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FD10E-4A8F-4EA8-B242-FC6D38BB3A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038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BA02-3FAB-470C-9DE0-AC4CA9C6C3D5}" type="datetimeFigureOut">
              <a:rPr lang="en-CA" smtClean="0"/>
              <a:t>2018-05-01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FD10E-4A8F-4EA8-B242-FC6D38BB3A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44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BA02-3FAB-470C-9DE0-AC4CA9C6C3D5}" type="datetimeFigureOut">
              <a:rPr lang="en-CA" smtClean="0"/>
              <a:t>2018-05-01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FD10E-4A8F-4EA8-B242-FC6D38BB3A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4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7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8853"/>
            <a:ext cx="7886700" cy="478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1BA02-3FAB-470C-9DE0-AC4CA9C6C3D5}" type="datetimeFigureOut">
              <a:rPr lang="en-CA" smtClean="0"/>
              <a:t>2018-05-01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FD10E-4A8F-4EA8-B242-FC6D38BB3A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65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utodesk.com/products/fusion-360/overvie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ungi@queensu.c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8B7C-9441-4458-A10D-FD157F1D5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CAD and 3D printing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8A7EB-E1E5-4E19-89C8-2E93156C1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Tamas Ungi, Andras Lasso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151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CEDC73-01ED-4FF9-9EEB-74D422FAAE88}"/>
              </a:ext>
            </a:extLst>
          </p:cNvPr>
          <p:cNvSpPr txBox="1"/>
          <p:nvPr/>
        </p:nvSpPr>
        <p:spPr>
          <a:xfrm>
            <a:off x="551543" y="5176520"/>
            <a:ext cx="784778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tensile strength</a:t>
            </a:r>
            <a:r>
              <a:rPr lang="en-CA" dirty="0"/>
              <a:t> is measured by the maximum stress that a material can withstand while being stretched or pulled before breaking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glass transition</a:t>
            </a:r>
            <a:r>
              <a:rPr lang="en-CA" dirty="0"/>
              <a:t> is the reversible transition in amorphous materials from a hard "glassy" state into a viscous or rubbery state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0E9564-8D51-419A-AAB2-18E299DE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90013"/>
              </p:ext>
            </p:extLst>
          </p:nvPr>
        </p:nvGraphicFramePr>
        <p:xfrm>
          <a:off x="551544" y="1397000"/>
          <a:ext cx="804091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73">
                  <a:extLst>
                    <a:ext uri="{9D8B030D-6E8A-4147-A177-3AD203B41FA5}">
                      <a16:colId xmlns:a16="http://schemas.microsoft.com/office/drawing/2014/main" val="996686117"/>
                    </a:ext>
                  </a:extLst>
                </a:gridCol>
                <a:gridCol w="3300549">
                  <a:extLst>
                    <a:ext uri="{9D8B030D-6E8A-4147-A177-3AD203B41FA5}">
                      <a16:colId xmlns:a16="http://schemas.microsoft.com/office/drawing/2014/main" val="2916445687"/>
                    </a:ext>
                  </a:extLst>
                </a:gridCol>
                <a:gridCol w="2836093">
                  <a:extLst>
                    <a:ext uri="{9D8B030D-6E8A-4147-A177-3AD203B41FA5}">
                      <a16:colId xmlns:a16="http://schemas.microsoft.com/office/drawing/2014/main" val="3293234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</a:t>
                      </a:r>
                      <a:br>
                        <a:rPr lang="en-US" dirty="0"/>
                      </a:br>
                      <a:r>
                        <a:rPr lang="en-US" dirty="0"/>
                        <a:t>(acrylonitrile butadiene styrene)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</a:t>
                      </a:r>
                      <a:br>
                        <a:rPr lang="en-US" dirty="0"/>
                      </a:br>
                      <a:r>
                        <a:rPr lang="en-US" dirty="0"/>
                        <a:t>(polylactic acid)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3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Tensile strength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 </a:t>
                      </a:r>
                      <a:r>
                        <a:rPr lang="en-US" dirty="0" err="1"/>
                        <a:t>MPa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 </a:t>
                      </a:r>
                      <a:r>
                        <a:rPr lang="en-US" dirty="0" err="1"/>
                        <a:t>MPa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954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Elongation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4 - 40%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6%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33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1.0 - 1.4 g/cc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 g / cc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4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Melting point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 C - glass transition</a:t>
                      </a:r>
                      <a:br>
                        <a:rPr lang="en-US" dirty="0"/>
                      </a:br>
                      <a:r>
                        <a:rPr lang="en-US" dirty="0"/>
                        <a:t>230 C - extrusion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C - glass transition</a:t>
                      </a:r>
                    </a:p>
                    <a:p>
                      <a:r>
                        <a:rPr lang="en-US" dirty="0"/>
                        <a:t>190 C - extrusion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7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Biodegradable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(48 </a:t>
                      </a:r>
                      <a:r>
                        <a:rPr lang="en-US" dirty="0" err="1"/>
                        <a:t>mo</a:t>
                      </a:r>
                      <a:r>
                        <a:rPr lang="en-US" dirty="0"/>
                        <a:t> in water)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57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LEGO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 cups, cutlery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04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Dissolve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Acetone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Methylene Chloride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71311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429DED1-2740-4B51-8953-D997DD17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materials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796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0098-7454-4E66-9C94-01124831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Autodesk vs. </a:t>
            </a:r>
            <a:r>
              <a:rPr lang="en-CA"/>
              <a:t>SolidWorks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EA142-6E0F-4056-BA47-9834FB08E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Professional version is free with university email, $400 /</a:t>
            </a:r>
            <a:r>
              <a:rPr lang="en-CA" dirty="0" err="1"/>
              <a:t>yr</a:t>
            </a:r>
            <a:r>
              <a:rPr lang="en-CA" dirty="0"/>
              <a:t> otherwise</a:t>
            </a:r>
            <a:br>
              <a:rPr lang="en-CA" dirty="0"/>
            </a:br>
            <a:r>
              <a:rPr lang="en-CA" dirty="0"/>
              <a:t>vs. $4,000 + $1,200 /</a:t>
            </a:r>
            <a:r>
              <a:rPr lang="en-CA" dirty="0" err="1"/>
              <a:t>yr</a:t>
            </a:r>
            <a:r>
              <a:rPr lang="en-CA" dirty="0"/>
              <a:t> maintenance</a:t>
            </a:r>
          </a:p>
          <a:p>
            <a:r>
              <a:rPr lang="en-CA" dirty="0"/>
              <a:t>Backwards compatible</a:t>
            </a:r>
          </a:p>
          <a:p>
            <a:r>
              <a:rPr lang="en-CA" dirty="0"/>
              <a:t>Integrated sculpting and other mesh editor tools</a:t>
            </a:r>
          </a:p>
          <a:p>
            <a:r>
              <a:rPr lang="en-CA" dirty="0"/>
              <a:t>Fewer files (components in a single file)</a:t>
            </a:r>
          </a:p>
          <a:p>
            <a:r>
              <a:rPr lang="en-CA" dirty="0"/>
              <a:t>Enforced version control, online backup, teams</a:t>
            </a:r>
          </a:p>
          <a:p>
            <a:r>
              <a:rPr lang="en-CA" dirty="0"/>
              <a:t>More robust modelling (non-manifold edges)</a:t>
            </a:r>
          </a:p>
          <a:p>
            <a:r>
              <a:rPr lang="en-CA" dirty="0"/>
              <a:t>No need for complicated license management</a:t>
            </a:r>
          </a:p>
        </p:txBody>
      </p:sp>
    </p:spTree>
    <p:extLst>
      <p:ext uri="{BB962C8B-B14F-4D97-AF65-F5344CB8AC3E}">
        <p14:creationId xmlns:p14="http://schemas.microsoft.com/office/powerpoint/2010/main" val="15296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5F00-D85C-4160-9F88-F64F606E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Autodesk Fusion 360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424C-18F4-46CC-ABFE-CB21B18C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6013219" cy="4351338"/>
          </a:xfrm>
        </p:spPr>
        <p:txBody>
          <a:bodyPr/>
          <a:lstStyle/>
          <a:p>
            <a:r>
              <a:rPr lang="en-CA" dirty="0">
                <a:hlinkClick r:id="rId2"/>
              </a:rPr>
              <a:t>Download for free</a:t>
            </a:r>
            <a:r>
              <a:rPr lang="en-CA" dirty="0"/>
              <a:t> after registering an account with your university email address</a:t>
            </a:r>
          </a:p>
          <a:p>
            <a:r>
              <a:rPr lang="en-CA" dirty="0"/>
              <a:t>Introductory tutorials can be completed in about 20 hours</a:t>
            </a:r>
          </a:p>
          <a:p>
            <a:r>
              <a:rPr lang="en-CA" dirty="0"/>
              <a:t>Find lots of text/video help on Google for any specific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A4AFD-122A-4700-95CD-E9CFC6B8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68" y="2282835"/>
            <a:ext cx="2057578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F1F1-B6A9-4E04-AA3E-F1DCF0FD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Integrated data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B02FE-5D54-4DAD-8F7C-B38D7746A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31823" cy="4351338"/>
          </a:xfrm>
        </p:spPr>
        <p:txBody>
          <a:bodyPr/>
          <a:lstStyle/>
          <a:p>
            <a:r>
              <a:rPr lang="en-CA" dirty="0"/>
              <a:t>Send your account email to </a:t>
            </a:r>
            <a:r>
              <a:rPr lang="en-CA" dirty="0">
                <a:hlinkClick r:id="rId2"/>
              </a:rPr>
              <a:t>ungi@queensu.ca</a:t>
            </a:r>
            <a:r>
              <a:rPr lang="en-CA" dirty="0"/>
              <a:t> to receive invitation to Perk Lab repository</a:t>
            </a:r>
          </a:p>
          <a:p>
            <a:r>
              <a:rPr lang="en-CA" dirty="0"/>
              <a:t>With every save, you create a new version with a message</a:t>
            </a:r>
          </a:p>
          <a:p>
            <a:r>
              <a:rPr lang="en-CA" dirty="0"/>
              <a:t>All versions are tracked with date, time, user, message</a:t>
            </a:r>
          </a:p>
          <a:p>
            <a:r>
              <a:rPr lang="en-CA" dirty="0"/>
              <a:t>Export published versions using File / Export… menu in .f3d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1F42B-5C45-48E4-9094-2E0DFC2B7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67"/>
          <a:stretch/>
        </p:blipFill>
        <p:spPr>
          <a:xfrm>
            <a:off x="5967591" y="1690689"/>
            <a:ext cx="3176409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5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4A4D-5A77-44E8-A2F6-1EB87790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Components and 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4025E-E6B7-4131-B491-57F5D47B6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4"/>
          <a:stretch/>
        </p:blipFill>
        <p:spPr>
          <a:xfrm>
            <a:off x="123014" y="2019992"/>
            <a:ext cx="4361234" cy="4136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FE197-F1B4-47B8-8E43-794BC286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54" y="2019992"/>
            <a:ext cx="4331168" cy="41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37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44A6-D5C3-439D-850C-B0416D80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workspaces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59456-FD62-471C-ADF9-BAB71FB2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95" y="1387662"/>
            <a:ext cx="6976411" cy="547033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33FC31D-7175-4731-94AE-4CFED0C92CE7}"/>
              </a:ext>
            </a:extLst>
          </p:cNvPr>
          <p:cNvSpPr/>
          <p:nvPr/>
        </p:nvSpPr>
        <p:spPr>
          <a:xfrm flipH="1">
            <a:off x="1737359" y="1545771"/>
            <a:ext cx="1415143" cy="53122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tx1"/>
                </a:solidFill>
              </a:rPr>
              <a:t>Drop down</a:t>
            </a:r>
          </a:p>
        </p:txBody>
      </p:sp>
    </p:spTree>
    <p:extLst>
      <p:ext uri="{BB962C8B-B14F-4D97-AF65-F5344CB8AC3E}">
        <p14:creationId xmlns:p14="http://schemas.microsoft.com/office/powerpoint/2010/main" val="147494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C880-0CE9-4994-9D18-D902E237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Capture or not – design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DB558-72B4-4990-9C23-2DDEC634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36" y="1242205"/>
            <a:ext cx="7344328" cy="548450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0437247-5936-43FE-A363-0E9577218891}"/>
              </a:ext>
            </a:extLst>
          </p:cNvPr>
          <p:cNvSpPr/>
          <p:nvPr/>
        </p:nvSpPr>
        <p:spPr>
          <a:xfrm flipH="1">
            <a:off x="1907177" y="1706879"/>
            <a:ext cx="2412274" cy="53122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tx1"/>
                </a:solidFill>
              </a:rPr>
              <a:t>Right-click component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15D66A-5399-4CD8-BF89-3062078DDDCF}"/>
              </a:ext>
            </a:extLst>
          </p:cNvPr>
          <p:cNvSpPr/>
          <p:nvPr/>
        </p:nvSpPr>
        <p:spPr>
          <a:xfrm flipH="1">
            <a:off x="3243943" y="4619897"/>
            <a:ext cx="1136468" cy="53122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3B69C9A-98ED-4EAB-A4B3-694A47FAE43B}"/>
              </a:ext>
            </a:extLst>
          </p:cNvPr>
          <p:cNvSpPr/>
          <p:nvPr/>
        </p:nvSpPr>
        <p:spPr>
          <a:xfrm flipH="1">
            <a:off x="3622767" y="6227261"/>
            <a:ext cx="1136468" cy="53122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523A-71CA-4EE4-95D6-D694FEF6188D}"/>
              </a:ext>
            </a:extLst>
          </p:cNvPr>
          <p:cNvSpPr txBox="1"/>
          <p:nvPr/>
        </p:nvSpPr>
        <p:spPr>
          <a:xfrm>
            <a:off x="5991079" y="3813391"/>
            <a:ext cx="2874247" cy="19528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144000" rIns="108000" bIns="144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Reduce design complexity during sculpting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Make multiple sketches available to each other for references</a:t>
            </a:r>
          </a:p>
        </p:txBody>
      </p:sp>
    </p:spTree>
    <p:extLst>
      <p:ext uri="{BB962C8B-B14F-4D97-AF65-F5344CB8AC3E}">
        <p14:creationId xmlns:p14="http://schemas.microsoft.com/office/powerpoint/2010/main" val="377601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CF25-FB2A-47E2-9696-60EC0B92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separation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D0C0-8855-446E-81E0-95E8A99191B9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Layers are strong but they are relatively easy to separate: important for thin and long parts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FC606-505D-441C-8618-86119335D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429000"/>
            <a:ext cx="4140200" cy="190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47DA6-6E6D-46B9-99DA-99DA3F7A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3403600"/>
            <a:ext cx="4178401" cy="220283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ABFD66-42BD-4170-8184-61F68BD22149}"/>
              </a:ext>
            </a:extLst>
          </p:cNvPr>
          <p:cNvSpPr txBox="1">
            <a:spLocks/>
          </p:cNvSpPr>
          <p:nvPr/>
        </p:nvSpPr>
        <p:spPr>
          <a:xfrm>
            <a:off x="2349500" y="5509601"/>
            <a:ext cx="4876800" cy="7991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Which of these is going to break?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6A4BD-BC78-464D-A579-8958FEDF7EAA}"/>
              </a:ext>
            </a:extLst>
          </p:cNvPr>
          <p:cNvSpPr/>
          <p:nvPr/>
        </p:nvSpPr>
        <p:spPr>
          <a:xfrm>
            <a:off x="1139283" y="3828585"/>
            <a:ext cx="457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FECB-0D0B-427B-8ADC-9F26CA67EA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1087936"/>
            <a:ext cx="7886700" cy="4276543"/>
          </a:xfrm>
        </p:spPr>
        <p:txBody>
          <a:bodyPr>
            <a:normAutofit/>
          </a:bodyPr>
          <a:lstStyle/>
          <a:p>
            <a:r>
              <a:rPr lang="en-CA" sz="4000" dirty="0"/>
              <a:t>Video: Toshiba clip design</a:t>
            </a:r>
            <a:br>
              <a:rPr lang="en-CA" sz="4000" dirty="0"/>
            </a:br>
            <a:r>
              <a:rPr lang="en-CA" sz="4000" dirty="0"/>
              <a:t>Live demo:</a:t>
            </a:r>
            <a:br>
              <a:rPr lang="en-CA" sz="4000" dirty="0"/>
            </a:br>
            <a:r>
              <a:rPr lang="en-CA" sz="4000" dirty="0"/>
              <a:t>- Sensor clip, reuse in other</a:t>
            </a:r>
            <a:br>
              <a:rPr lang="en-CA" sz="4000" dirty="0"/>
            </a:br>
            <a:r>
              <a:rPr lang="en-CA" sz="4000" dirty="0"/>
              <a:t>- Skull template</a:t>
            </a:r>
          </a:p>
        </p:txBody>
      </p:sp>
    </p:spTree>
    <p:extLst>
      <p:ext uri="{BB962C8B-B14F-4D97-AF65-F5344CB8AC3E}">
        <p14:creationId xmlns:p14="http://schemas.microsoft.com/office/powerpoint/2010/main" val="318028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A37B-0468-4C53-BA1F-BE727CCE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Whey learn CAD and 3D printing?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7D512-BB56-427B-94EC-BA3D6CC45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small tools (stylus, sim ultrasound, etc.)</a:t>
            </a:r>
          </a:p>
          <a:p>
            <a:r>
              <a:rPr lang="en-US" dirty="0"/>
              <a:t>Make sensor attachments</a:t>
            </a:r>
          </a:p>
          <a:p>
            <a:r>
              <a:rPr lang="en-US" dirty="0"/>
              <a:t>Make phantoms (anatomical, calibration)</a:t>
            </a:r>
          </a:p>
          <a:p>
            <a:r>
              <a:rPr lang="en-US" dirty="0"/>
              <a:t>Reproducible (share models, calibrate once)</a:t>
            </a:r>
          </a:p>
          <a:p>
            <a:r>
              <a:rPr lang="en-US" dirty="0"/>
              <a:t>Good printers under $250</a:t>
            </a:r>
          </a:p>
          <a:p>
            <a:r>
              <a:rPr lang="en-US" dirty="0"/>
              <a:t>Material cost ~$0.3 /g</a:t>
            </a:r>
          </a:p>
          <a:p>
            <a:r>
              <a:rPr lang="en-US" dirty="0"/>
              <a:t>Lots of fun!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39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96652A-C6FF-49A0-823D-692D9BD85307}"/>
              </a:ext>
            </a:extLst>
          </p:cNvPr>
          <p:cNvGrpSpPr/>
          <p:nvPr/>
        </p:nvGrpSpPr>
        <p:grpSpPr>
          <a:xfrm>
            <a:off x="140607" y="3760701"/>
            <a:ext cx="4823087" cy="2241839"/>
            <a:chOff x="1765300" y="1981200"/>
            <a:chExt cx="5027386" cy="2336800"/>
          </a:xfrm>
        </p:grpSpPr>
        <p:pic>
          <p:nvPicPr>
            <p:cNvPr id="5" name="Picture 2" descr="http://www.3dsystems.com/sites/www.3dsystems.com/files/styles/ddd_printer-gallery_xxl/public/chefjet-cake.jpg">
              <a:extLst>
                <a:ext uri="{FF2B5EF4-FFF2-40B4-BE49-F238E27FC236}">
                  <a16:creationId xmlns:a16="http://schemas.microsoft.com/office/drawing/2014/main" id="{3D2EDDAD-4C81-489F-A710-D816ACB7A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981200"/>
              <a:ext cx="4963886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54894A-5431-43E5-BCCA-FBF7CA7FF929}"/>
                </a:ext>
              </a:extLst>
            </p:cNvPr>
            <p:cNvSpPr/>
            <p:nvPr/>
          </p:nvSpPr>
          <p:spPr>
            <a:xfrm>
              <a:off x="1765300" y="4041001"/>
              <a:ext cx="26116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http://www.3dsystems.com/es/chefjet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12DBF0-8811-4B22-888F-19397A3000E6}"/>
              </a:ext>
            </a:extLst>
          </p:cNvPr>
          <p:cNvGrpSpPr/>
          <p:nvPr/>
        </p:nvGrpSpPr>
        <p:grpSpPr>
          <a:xfrm>
            <a:off x="4787900" y="123686"/>
            <a:ext cx="4279900" cy="2777638"/>
            <a:chOff x="-3048000" y="-618331"/>
            <a:chExt cx="5836227" cy="4251121"/>
          </a:xfrm>
        </p:grpSpPr>
        <p:pic>
          <p:nvPicPr>
            <p:cNvPr id="8" name="Picture 4" descr="kinematics dress generation - variable density tessellation">
              <a:extLst>
                <a:ext uri="{FF2B5EF4-FFF2-40B4-BE49-F238E27FC236}">
                  <a16:creationId xmlns:a16="http://schemas.microsoft.com/office/drawing/2014/main" id="{A2D388E5-42DE-4B7B-8CAE-90AA6E893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8000" y="-618331"/>
              <a:ext cx="5715000" cy="418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46D5E2-F2C5-4959-B86B-0B9D497D9BB9}"/>
                </a:ext>
              </a:extLst>
            </p:cNvPr>
            <p:cNvSpPr/>
            <p:nvPr/>
          </p:nvSpPr>
          <p:spPr>
            <a:xfrm>
              <a:off x="-795796" y="3208848"/>
              <a:ext cx="3584023" cy="423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http://n-e-r-v-o-u-s.com/blog/?p=4467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492831-C897-4F16-BC3B-4E09DF1017F5}"/>
              </a:ext>
            </a:extLst>
          </p:cNvPr>
          <p:cNvGrpSpPr/>
          <p:nvPr/>
        </p:nvGrpSpPr>
        <p:grpSpPr>
          <a:xfrm>
            <a:off x="972514" y="1094897"/>
            <a:ext cx="3051796" cy="2114730"/>
            <a:chOff x="457200" y="1066800"/>
            <a:chExt cx="3051796" cy="2114730"/>
          </a:xfrm>
        </p:grpSpPr>
        <p:pic>
          <p:nvPicPr>
            <p:cNvPr id="11" name="Picture 6" descr="Circular-saw prototype with stock metal parts and blue FDM parts">
              <a:extLst>
                <a:ext uri="{FF2B5EF4-FFF2-40B4-BE49-F238E27FC236}">
                  <a16:creationId xmlns:a16="http://schemas.microsoft.com/office/drawing/2014/main" id="{09BAC6EC-19AD-4DE9-969B-A280B557D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066800"/>
              <a:ext cx="3051796" cy="1858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D414DF-F987-443E-B070-3B138C1A88B5}"/>
                </a:ext>
              </a:extLst>
            </p:cNvPr>
            <p:cNvSpPr/>
            <p:nvPr/>
          </p:nvSpPr>
          <p:spPr>
            <a:xfrm>
              <a:off x="1201731" y="2904531"/>
              <a:ext cx="18755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http://www.stratasys.com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E689B04-E505-4522-89DF-38A8E3370C7F}"/>
              </a:ext>
            </a:extLst>
          </p:cNvPr>
          <p:cNvSpPr txBox="1">
            <a:spLocks/>
          </p:cNvSpPr>
          <p:nvPr/>
        </p:nvSpPr>
        <p:spPr>
          <a:xfrm>
            <a:off x="76200" y="67947"/>
            <a:ext cx="4572000" cy="771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1980s</a:t>
            </a:r>
            <a:br>
              <a:rPr lang="en-US" sz="2000" dirty="0"/>
            </a:br>
            <a:r>
              <a:rPr lang="en-US" sz="2000" dirty="0"/>
              <a:t>Presentation models, functional models…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4044BC-A4F8-4D43-AE40-A7A07AF39672}"/>
              </a:ext>
            </a:extLst>
          </p:cNvPr>
          <p:cNvSpPr txBox="1">
            <a:spLocks/>
          </p:cNvSpPr>
          <p:nvPr/>
        </p:nvSpPr>
        <p:spPr>
          <a:xfrm>
            <a:off x="5024614" y="5569088"/>
            <a:ext cx="3689350" cy="771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… jewelry, clothes, toys, food...</a:t>
            </a:r>
          </a:p>
        </p:txBody>
      </p:sp>
      <p:pic>
        <p:nvPicPr>
          <p:cNvPr id="15" name="Picture 10" descr="http://media-2.web.britannica.com/eb-media/13/172913-004-94CD7602.jpg">
            <a:extLst>
              <a:ext uri="{FF2B5EF4-FFF2-40B4-BE49-F238E27FC236}">
                <a16:creationId xmlns:a16="http://schemas.microsoft.com/office/drawing/2014/main" id="{B43C5315-07CA-49BA-8241-CFA7CC371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3" r="7072"/>
          <a:stretch/>
        </p:blipFill>
        <p:spPr bwMode="auto">
          <a:xfrm>
            <a:off x="5615085" y="3176395"/>
            <a:ext cx="2385915" cy="246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D9C2C3-31D9-4CAA-948B-7DDC32BEFEF3}"/>
              </a:ext>
            </a:extLst>
          </p:cNvPr>
          <p:cNvSpPr/>
          <p:nvPr/>
        </p:nvSpPr>
        <p:spPr>
          <a:xfrm>
            <a:off x="5615085" y="5380577"/>
            <a:ext cx="3048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http://media-2.web.britannica.com</a:t>
            </a:r>
          </a:p>
        </p:txBody>
      </p:sp>
    </p:spTree>
    <p:extLst>
      <p:ext uri="{BB962C8B-B14F-4D97-AF65-F5344CB8AC3E}">
        <p14:creationId xmlns:p14="http://schemas.microsoft.com/office/powerpoint/2010/main" val="28905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ACB807-9CC8-4975-BE5B-D4859F4C0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835"/>
            <a:ext cx="9144000" cy="47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5F271D-0B52-4D74-8223-05C74AAA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243"/>
            <a:ext cx="9144000" cy="51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CFE7-6DC5-495B-91A4-1A7F8B52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855"/>
            <a:ext cx="9144000" cy="51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9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932D4-3882-4C05-966D-790A165F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049"/>
            <a:ext cx="9144000" cy="513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4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929F-98F2-432B-ADC5-0036DED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6F682-9ED1-4AD7-989E-BF75980938A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638800" cy="50291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preparation:</a:t>
            </a:r>
          </a:p>
          <a:p>
            <a:pPr lvl="1"/>
            <a:r>
              <a:rPr lang="en-US"/>
              <a:t>Slice model into thin planes</a:t>
            </a:r>
          </a:p>
          <a:p>
            <a:pPr lvl="1"/>
            <a:r>
              <a:rPr lang="en-US"/>
              <a:t>Add support structure</a:t>
            </a:r>
          </a:p>
          <a:p>
            <a:pPr lvl="1"/>
            <a:r>
              <a:rPr lang="en-US"/>
              <a:t>Determine filling patterns</a:t>
            </a:r>
          </a:p>
          <a:p>
            <a:r>
              <a:rPr lang="en-US" b="1"/>
              <a:t>Print the model</a:t>
            </a:r>
            <a:br>
              <a:rPr lang="en-US" b="1"/>
            </a:br>
            <a:r>
              <a:rPr lang="en-US" b="1"/>
              <a:t>layer by layer</a:t>
            </a:r>
            <a:endParaRPr lang="en-US"/>
          </a:p>
          <a:p>
            <a:r>
              <a:rPr lang="en-US"/>
              <a:t>Finishing:</a:t>
            </a:r>
          </a:p>
          <a:p>
            <a:pPr lvl="1"/>
            <a:r>
              <a:rPr lang="en-US"/>
              <a:t>Dissolve/remove</a:t>
            </a:r>
            <a:br>
              <a:rPr lang="en-US"/>
            </a:br>
            <a:r>
              <a:rPr lang="en-US"/>
              <a:t>support material</a:t>
            </a:r>
          </a:p>
          <a:p>
            <a:pPr lvl="1"/>
            <a:r>
              <a:rPr lang="en-US"/>
              <a:t>Curing</a:t>
            </a:r>
          </a:p>
          <a:p>
            <a:pPr lvl="1"/>
            <a:r>
              <a:rPr lang="en-US"/>
              <a:t>Sanding, filing</a:t>
            </a:r>
          </a:p>
          <a:p>
            <a:pPr lvl="1"/>
            <a:r>
              <a:rPr lang="en-US"/>
              <a:t>Coating, polishing</a:t>
            </a:r>
            <a:endParaRPr lang="en-US" dirty="0"/>
          </a:p>
        </p:txBody>
      </p:sp>
      <p:pic>
        <p:nvPicPr>
          <p:cNvPr id="4" name="PrintingProcess">
            <a:hlinkClick r:id="" action="ppaction://media"/>
            <a:extLst>
              <a:ext uri="{FF2B5EF4-FFF2-40B4-BE49-F238E27FC236}">
                <a16:creationId xmlns:a16="http://schemas.microsoft.com/office/drawing/2014/main" id="{6CAF49CB-BC1B-4F05-9022-96D2BFE1C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6132" y="2971800"/>
            <a:ext cx="5287328" cy="2971800"/>
          </a:xfrm>
          <a:prstGeom prst="rect">
            <a:avLst/>
          </a:prstGeom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155E4EA-FB6B-49B4-9447-8F74134855FA}"/>
              </a:ext>
            </a:extLst>
          </p:cNvPr>
          <p:cNvSpPr/>
          <p:nvPr/>
        </p:nvSpPr>
        <p:spPr>
          <a:xfrm>
            <a:off x="6424395" y="1512771"/>
            <a:ext cx="1273662" cy="888103"/>
          </a:xfrm>
          <a:custGeom>
            <a:avLst/>
            <a:gdLst>
              <a:gd name="connsiteX0" fmla="*/ 312498 w 1273662"/>
              <a:gd name="connsiteY0" fmla="*/ 78463 h 888103"/>
              <a:gd name="connsiteX1" fmla="*/ 302872 w 1273662"/>
              <a:gd name="connsiteY1" fmla="*/ 439411 h 888103"/>
              <a:gd name="connsiteX2" fmla="*/ 38178 w 1273662"/>
              <a:gd name="connsiteY2" fmla="*/ 886986 h 888103"/>
              <a:gd name="connsiteX3" fmla="*/ 1246148 w 1273662"/>
              <a:gd name="connsiteY3" fmla="*/ 550101 h 888103"/>
              <a:gd name="connsiteX4" fmla="*/ 837074 w 1273662"/>
              <a:gd name="connsiteY4" fmla="*/ 39962 h 888103"/>
              <a:gd name="connsiteX5" fmla="*/ 312498 w 1273662"/>
              <a:gd name="connsiteY5" fmla="*/ 78463 h 88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662" h="888103">
                <a:moveTo>
                  <a:pt x="312498" y="78463"/>
                </a:moveTo>
                <a:cubicBezTo>
                  <a:pt x="223464" y="145038"/>
                  <a:pt x="348592" y="304657"/>
                  <a:pt x="302872" y="439411"/>
                </a:cubicBezTo>
                <a:cubicBezTo>
                  <a:pt x="257152" y="574165"/>
                  <a:pt x="-119035" y="868538"/>
                  <a:pt x="38178" y="886986"/>
                </a:cubicBezTo>
                <a:cubicBezTo>
                  <a:pt x="195391" y="905434"/>
                  <a:pt x="1112999" y="691272"/>
                  <a:pt x="1246148" y="550101"/>
                </a:cubicBezTo>
                <a:cubicBezTo>
                  <a:pt x="1379297" y="408930"/>
                  <a:pt x="994287" y="118568"/>
                  <a:pt x="837074" y="39962"/>
                </a:cubicBezTo>
                <a:cubicBezTo>
                  <a:pt x="679861" y="-38644"/>
                  <a:pt x="401532" y="11888"/>
                  <a:pt x="312498" y="7846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48">
            <a:extLst>
              <a:ext uri="{FF2B5EF4-FFF2-40B4-BE49-F238E27FC236}">
                <a16:creationId xmlns:a16="http://schemas.microsoft.com/office/drawing/2014/main" id="{94CC2B12-6AC5-45B0-8293-7F9F1146CB07}"/>
              </a:ext>
            </a:extLst>
          </p:cNvPr>
          <p:cNvSpPr/>
          <p:nvPr/>
        </p:nvSpPr>
        <p:spPr>
          <a:xfrm>
            <a:off x="5972656" y="2501767"/>
            <a:ext cx="2646947" cy="317633"/>
          </a:xfrm>
          <a:custGeom>
            <a:avLst/>
            <a:gdLst>
              <a:gd name="connsiteX0" fmla="*/ 0 w 2646947"/>
              <a:gd name="connsiteY0" fmla="*/ 0 h 317633"/>
              <a:gd name="connsiteX1" fmla="*/ 19250 w 2646947"/>
              <a:gd name="connsiteY1" fmla="*/ 317633 h 317633"/>
              <a:gd name="connsiteX2" fmla="*/ 2646947 w 2646947"/>
              <a:gd name="connsiteY2" fmla="*/ 303196 h 317633"/>
              <a:gd name="connsiteX3" fmla="*/ 2646947 w 2646947"/>
              <a:gd name="connsiteY3" fmla="*/ 48126 h 317633"/>
              <a:gd name="connsiteX4" fmla="*/ 0 w 2646947"/>
              <a:gd name="connsiteY4" fmla="*/ 0 h 317633"/>
              <a:gd name="connsiteX0" fmla="*/ 0 w 2646947"/>
              <a:gd name="connsiteY0" fmla="*/ 0 h 317633"/>
              <a:gd name="connsiteX1" fmla="*/ 19250 w 2646947"/>
              <a:gd name="connsiteY1" fmla="*/ 317633 h 317633"/>
              <a:gd name="connsiteX2" fmla="*/ 2645175 w 2646947"/>
              <a:gd name="connsiteY2" fmla="*/ 312057 h 317633"/>
              <a:gd name="connsiteX3" fmla="*/ 2646947 w 2646947"/>
              <a:gd name="connsiteY3" fmla="*/ 48126 h 317633"/>
              <a:gd name="connsiteX4" fmla="*/ 0 w 2646947"/>
              <a:gd name="connsiteY4" fmla="*/ 0 h 317633"/>
              <a:gd name="connsiteX0" fmla="*/ 0 w 2646947"/>
              <a:gd name="connsiteY0" fmla="*/ 0 h 317633"/>
              <a:gd name="connsiteX1" fmla="*/ 12162 w 2646947"/>
              <a:gd name="connsiteY1" fmla="*/ 317633 h 317633"/>
              <a:gd name="connsiteX2" fmla="*/ 2645175 w 2646947"/>
              <a:gd name="connsiteY2" fmla="*/ 312057 h 317633"/>
              <a:gd name="connsiteX3" fmla="*/ 2646947 w 2646947"/>
              <a:gd name="connsiteY3" fmla="*/ 48126 h 317633"/>
              <a:gd name="connsiteX4" fmla="*/ 0 w 2646947"/>
              <a:gd name="connsiteY4" fmla="*/ 0 h 31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6947" h="317633">
                <a:moveTo>
                  <a:pt x="0" y="0"/>
                </a:moveTo>
                <a:lnTo>
                  <a:pt x="12162" y="317633"/>
                </a:lnTo>
                <a:lnTo>
                  <a:pt x="2645175" y="312057"/>
                </a:lnTo>
                <a:cubicBezTo>
                  <a:pt x="2645766" y="224080"/>
                  <a:pt x="2646356" y="136103"/>
                  <a:pt x="2646947" y="481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39201F97-F2A4-44AB-9B42-1A329489AE59}"/>
              </a:ext>
            </a:extLst>
          </p:cNvPr>
          <p:cNvSpPr/>
          <p:nvPr/>
        </p:nvSpPr>
        <p:spPr>
          <a:xfrm>
            <a:off x="5957570" y="1124145"/>
            <a:ext cx="2651760" cy="1684026"/>
          </a:xfrm>
          <a:custGeom>
            <a:avLst/>
            <a:gdLst>
              <a:gd name="connsiteX0" fmla="*/ 1117163 w 2233578"/>
              <a:gd name="connsiteY0" fmla="*/ 31725 h 1588243"/>
              <a:gd name="connsiteX1" fmla="*/ 2090286 w 2233578"/>
              <a:gd name="connsiteY1" fmla="*/ 459564 h 1588243"/>
              <a:gd name="connsiteX2" fmla="*/ 2123842 w 2233578"/>
              <a:gd name="connsiteY2" fmla="*/ 1214573 h 1588243"/>
              <a:gd name="connsiteX3" fmla="*/ 1091996 w 2233578"/>
              <a:gd name="connsiteY3" fmla="*/ 1583689 h 1588243"/>
              <a:gd name="connsiteX4" fmla="*/ 1427 w 2233578"/>
              <a:gd name="connsiteY4" fmla="*/ 979681 h 1588243"/>
              <a:gd name="connsiteX5" fmla="*/ 1326888 w 2233578"/>
              <a:gd name="connsiteY5" fmla="*/ 904180 h 1588243"/>
              <a:gd name="connsiteX6" fmla="*/ 588656 w 2233578"/>
              <a:gd name="connsiteY6" fmla="*/ 350507 h 1588243"/>
              <a:gd name="connsiteX7" fmla="*/ 1159108 w 2233578"/>
              <a:gd name="connsiteY7" fmla="*/ 65281 h 1588243"/>
              <a:gd name="connsiteX8" fmla="*/ 1117163 w 2233578"/>
              <a:gd name="connsiteY8" fmla="*/ 31725 h 1588243"/>
              <a:gd name="connsiteX0" fmla="*/ 1117163 w 2233578"/>
              <a:gd name="connsiteY0" fmla="*/ 3239 h 1559757"/>
              <a:gd name="connsiteX1" fmla="*/ 2090286 w 2233578"/>
              <a:gd name="connsiteY1" fmla="*/ 431078 h 1559757"/>
              <a:gd name="connsiteX2" fmla="*/ 2123842 w 2233578"/>
              <a:gd name="connsiteY2" fmla="*/ 1186087 h 1559757"/>
              <a:gd name="connsiteX3" fmla="*/ 1091996 w 2233578"/>
              <a:gd name="connsiteY3" fmla="*/ 1555203 h 1559757"/>
              <a:gd name="connsiteX4" fmla="*/ 1427 w 2233578"/>
              <a:gd name="connsiteY4" fmla="*/ 951195 h 1559757"/>
              <a:gd name="connsiteX5" fmla="*/ 1326888 w 2233578"/>
              <a:gd name="connsiteY5" fmla="*/ 875694 h 1559757"/>
              <a:gd name="connsiteX6" fmla="*/ 588656 w 2233578"/>
              <a:gd name="connsiteY6" fmla="*/ 322021 h 1559757"/>
              <a:gd name="connsiteX7" fmla="*/ 823548 w 2233578"/>
              <a:gd name="connsiteY7" fmla="*/ 238131 h 1559757"/>
              <a:gd name="connsiteX8" fmla="*/ 1117163 w 2233578"/>
              <a:gd name="connsiteY8" fmla="*/ 3239 h 1559757"/>
              <a:gd name="connsiteX0" fmla="*/ 1116409 w 2232824"/>
              <a:gd name="connsiteY0" fmla="*/ 3239 h 1559757"/>
              <a:gd name="connsiteX1" fmla="*/ 2089532 w 2232824"/>
              <a:gd name="connsiteY1" fmla="*/ 431078 h 1559757"/>
              <a:gd name="connsiteX2" fmla="*/ 2123088 w 2232824"/>
              <a:gd name="connsiteY2" fmla="*/ 1186087 h 1559757"/>
              <a:gd name="connsiteX3" fmla="*/ 1091242 w 2232824"/>
              <a:gd name="connsiteY3" fmla="*/ 1555203 h 1559757"/>
              <a:gd name="connsiteX4" fmla="*/ 673 w 2232824"/>
              <a:gd name="connsiteY4" fmla="*/ 951195 h 1559757"/>
              <a:gd name="connsiteX5" fmla="*/ 923462 w 2232824"/>
              <a:gd name="connsiteY5" fmla="*/ 858916 h 1559757"/>
              <a:gd name="connsiteX6" fmla="*/ 587902 w 2232824"/>
              <a:gd name="connsiteY6" fmla="*/ 322021 h 1559757"/>
              <a:gd name="connsiteX7" fmla="*/ 822794 w 2232824"/>
              <a:gd name="connsiteY7" fmla="*/ 238131 h 1559757"/>
              <a:gd name="connsiteX8" fmla="*/ 1116409 w 2232824"/>
              <a:gd name="connsiteY8" fmla="*/ 3239 h 1559757"/>
              <a:gd name="connsiteX0" fmla="*/ 1464997 w 2673224"/>
              <a:gd name="connsiteY0" fmla="*/ 3239 h 1559757"/>
              <a:gd name="connsiteX1" fmla="*/ 2438120 w 2673224"/>
              <a:gd name="connsiteY1" fmla="*/ 431078 h 1559757"/>
              <a:gd name="connsiteX2" fmla="*/ 2471676 w 2673224"/>
              <a:gd name="connsiteY2" fmla="*/ 1186087 h 1559757"/>
              <a:gd name="connsiteX3" fmla="*/ 147925 w 2673224"/>
              <a:gd name="connsiteY3" fmla="*/ 1555203 h 1559757"/>
              <a:gd name="connsiteX4" fmla="*/ 349261 w 2673224"/>
              <a:gd name="connsiteY4" fmla="*/ 951195 h 1559757"/>
              <a:gd name="connsiteX5" fmla="*/ 1272050 w 2673224"/>
              <a:gd name="connsiteY5" fmla="*/ 858916 h 1559757"/>
              <a:gd name="connsiteX6" fmla="*/ 936490 w 2673224"/>
              <a:gd name="connsiteY6" fmla="*/ 322021 h 1559757"/>
              <a:gd name="connsiteX7" fmla="*/ 1171382 w 2673224"/>
              <a:gd name="connsiteY7" fmla="*/ 238131 h 1559757"/>
              <a:gd name="connsiteX8" fmla="*/ 1464997 w 2673224"/>
              <a:gd name="connsiteY8" fmla="*/ 3239 h 1559757"/>
              <a:gd name="connsiteX0" fmla="*/ 1488470 w 2951062"/>
              <a:gd name="connsiteY0" fmla="*/ 3239 h 1630329"/>
              <a:gd name="connsiteX1" fmla="*/ 2461593 w 2951062"/>
              <a:gd name="connsiteY1" fmla="*/ 431078 h 1630329"/>
              <a:gd name="connsiteX2" fmla="*/ 2813930 w 2951062"/>
              <a:gd name="connsiteY2" fmla="*/ 1496480 h 1630329"/>
              <a:gd name="connsiteX3" fmla="*/ 171398 w 2951062"/>
              <a:gd name="connsiteY3" fmla="*/ 1555203 h 1630329"/>
              <a:gd name="connsiteX4" fmla="*/ 372734 w 2951062"/>
              <a:gd name="connsiteY4" fmla="*/ 951195 h 1630329"/>
              <a:gd name="connsiteX5" fmla="*/ 1295523 w 2951062"/>
              <a:gd name="connsiteY5" fmla="*/ 858916 h 1630329"/>
              <a:gd name="connsiteX6" fmla="*/ 959963 w 2951062"/>
              <a:gd name="connsiteY6" fmla="*/ 322021 h 1630329"/>
              <a:gd name="connsiteX7" fmla="*/ 1194855 w 2951062"/>
              <a:gd name="connsiteY7" fmla="*/ 238131 h 1630329"/>
              <a:gd name="connsiteX8" fmla="*/ 1488470 w 2951062"/>
              <a:gd name="connsiteY8" fmla="*/ 3239 h 1630329"/>
              <a:gd name="connsiteX0" fmla="*/ 1488470 w 2814620"/>
              <a:gd name="connsiteY0" fmla="*/ 3239 h 1711508"/>
              <a:gd name="connsiteX1" fmla="*/ 2461593 w 2814620"/>
              <a:gd name="connsiteY1" fmla="*/ 431078 h 1711508"/>
              <a:gd name="connsiteX2" fmla="*/ 2813930 w 2814620"/>
              <a:gd name="connsiteY2" fmla="*/ 1496480 h 1711508"/>
              <a:gd name="connsiteX3" fmla="*/ 171398 w 2814620"/>
              <a:gd name="connsiteY3" fmla="*/ 1555203 h 1711508"/>
              <a:gd name="connsiteX4" fmla="*/ 372734 w 2814620"/>
              <a:gd name="connsiteY4" fmla="*/ 951195 h 1711508"/>
              <a:gd name="connsiteX5" fmla="*/ 1295523 w 2814620"/>
              <a:gd name="connsiteY5" fmla="*/ 858916 h 1711508"/>
              <a:gd name="connsiteX6" fmla="*/ 959963 w 2814620"/>
              <a:gd name="connsiteY6" fmla="*/ 322021 h 1711508"/>
              <a:gd name="connsiteX7" fmla="*/ 1194855 w 2814620"/>
              <a:gd name="connsiteY7" fmla="*/ 238131 h 1711508"/>
              <a:gd name="connsiteX8" fmla="*/ 1488470 w 2814620"/>
              <a:gd name="connsiteY8" fmla="*/ 3239 h 1711508"/>
              <a:gd name="connsiteX0" fmla="*/ 1328616 w 2654671"/>
              <a:gd name="connsiteY0" fmla="*/ 3239 h 1759374"/>
              <a:gd name="connsiteX1" fmla="*/ 2301739 w 2654671"/>
              <a:gd name="connsiteY1" fmla="*/ 431078 h 1759374"/>
              <a:gd name="connsiteX2" fmla="*/ 2654076 w 2654671"/>
              <a:gd name="connsiteY2" fmla="*/ 1496480 h 1759374"/>
              <a:gd name="connsiteX3" fmla="*/ 11544 w 2654671"/>
              <a:gd name="connsiteY3" fmla="*/ 1555203 h 1759374"/>
              <a:gd name="connsiteX4" fmla="*/ 212880 w 2654671"/>
              <a:gd name="connsiteY4" fmla="*/ 951195 h 1759374"/>
              <a:gd name="connsiteX5" fmla="*/ 1135669 w 2654671"/>
              <a:gd name="connsiteY5" fmla="*/ 858916 h 1759374"/>
              <a:gd name="connsiteX6" fmla="*/ 800109 w 2654671"/>
              <a:gd name="connsiteY6" fmla="*/ 322021 h 1759374"/>
              <a:gd name="connsiteX7" fmla="*/ 1035001 w 2654671"/>
              <a:gd name="connsiteY7" fmla="*/ 238131 h 1759374"/>
              <a:gd name="connsiteX8" fmla="*/ 1328616 w 2654671"/>
              <a:gd name="connsiteY8" fmla="*/ 3239 h 1759374"/>
              <a:gd name="connsiteX0" fmla="*/ 1333436 w 2659491"/>
              <a:gd name="connsiteY0" fmla="*/ 3239 h 1759374"/>
              <a:gd name="connsiteX1" fmla="*/ 2306559 w 2659491"/>
              <a:gd name="connsiteY1" fmla="*/ 431078 h 1759374"/>
              <a:gd name="connsiteX2" fmla="*/ 2658896 w 2659491"/>
              <a:gd name="connsiteY2" fmla="*/ 1496480 h 1759374"/>
              <a:gd name="connsiteX3" fmla="*/ 16364 w 2659491"/>
              <a:gd name="connsiteY3" fmla="*/ 1555203 h 1759374"/>
              <a:gd name="connsiteX4" fmla="*/ 217700 w 2659491"/>
              <a:gd name="connsiteY4" fmla="*/ 951195 h 1759374"/>
              <a:gd name="connsiteX5" fmla="*/ 1375381 w 2659491"/>
              <a:gd name="connsiteY5" fmla="*/ 959584 h 1759374"/>
              <a:gd name="connsiteX6" fmla="*/ 804929 w 2659491"/>
              <a:gd name="connsiteY6" fmla="*/ 322021 h 1759374"/>
              <a:gd name="connsiteX7" fmla="*/ 1039821 w 2659491"/>
              <a:gd name="connsiteY7" fmla="*/ 238131 h 1759374"/>
              <a:gd name="connsiteX8" fmla="*/ 1333436 w 2659491"/>
              <a:gd name="connsiteY8" fmla="*/ 3239 h 1759374"/>
              <a:gd name="connsiteX0" fmla="*/ 1333436 w 2659491"/>
              <a:gd name="connsiteY0" fmla="*/ 4088 h 1760223"/>
              <a:gd name="connsiteX1" fmla="*/ 2306559 w 2659491"/>
              <a:gd name="connsiteY1" fmla="*/ 431927 h 1760223"/>
              <a:gd name="connsiteX2" fmla="*/ 2658896 w 2659491"/>
              <a:gd name="connsiteY2" fmla="*/ 1497329 h 1760223"/>
              <a:gd name="connsiteX3" fmla="*/ 16364 w 2659491"/>
              <a:gd name="connsiteY3" fmla="*/ 1556052 h 1760223"/>
              <a:gd name="connsiteX4" fmla="*/ 217700 w 2659491"/>
              <a:gd name="connsiteY4" fmla="*/ 952044 h 1760223"/>
              <a:gd name="connsiteX5" fmla="*/ 1375381 w 2659491"/>
              <a:gd name="connsiteY5" fmla="*/ 960433 h 1760223"/>
              <a:gd name="connsiteX6" fmla="*/ 704262 w 2659491"/>
              <a:gd name="connsiteY6" fmla="*/ 616485 h 1760223"/>
              <a:gd name="connsiteX7" fmla="*/ 1039821 w 2659491"/>
              <a:gd name="connsiteY7" fmla="*/ 238980 h 1760223"/>
              <a:gd name="connsiteX8" fmla="*/ 1333436 w 2659491"/>
              <a:gd name="connsiteY8" fmla="*/ 4088 h 1760223"/>
              <a:gd name="connsiteX0" fmla="*/ 1333436 w 2659491"/>
              <a:gd name="connsiteY0" fmla="*/ 3977 h 1760112"/>
              <a:gd name="connsiteX1" fmla="*/ 2306559 w 2659491"/>
              <a:gd name="connsiteY1" fmla="*/ 431816 h 1760112"/>
              <a:gd name="connsiteX2" fmla="*/ 2658896 w 2659491"/>
              <a:gd name="connsiteY2" fmla="*/ 1497218 h 1760112"/>
              <a:gd name="connsiteX3" fmla="*/ 16364 w 2659491"/>
              <a:gd name="connsiteY3" fmla="*/ 1555941 h 1760112"/>
              <a:gd name="connsiteX4" fmla="*/ 217700 w 2659491"/>
              <a:gd name="connsiteY4" fmla="*/ 951933 h 1760112"/>
              <a:gd name="connsiteX5" fmla="*/ 1375381 w 2659491"/>
              <a:gd name="connsiteY5" fmla="*/ 960322 h 1760112"/>
              <a:gd name="connsiteX6" fmla="*/ 746207 w 2659491"/>
              <a:gd name="connsiteY6" fmla="*/ 582818 h 1760112"/>
              <a:gd name="connsiteX7" fmla="*/ 1039821 w 2659491"/>
              <a:gd name="connsiteY7" fmla="*/ 238869 h 1760112"/>
              <a:gd name="connsiteX8" fmla="*/ 1333436 w 2659491"/>
              <a:gd name="connsiteY8" fmla="*/ 3977 h 1760112"/>
              <a:gd name="connsiteX0" fmla="*/ 1727718 w 2659491"/>
              <a:gd name="connsiteY0" fmla="*/ 5826 h 1686460"/>
              <a:gd name="connsiteX1" fmla="*/ 2306559 w 2659491"/>
              <a:gd name="connsiteY1" fmla="*/ 358164 h 1686460"/>
              <a:gd name="connsiteX2" fmla="*/ 2658896 w 2659491"/>
              <a:gd name="connsiteY2" fmla="*/ 1423566 h 1686460"/>
              <a:gd name="connsiteX3" fmla="*/ 16364 w 2659491"/>
              <a:gd name="connsiteY3" fmla="*/ 1482289 h 1686460"/>
              <a:gd name="connsiteX4" fmla="*/ 217700 w 2659491"/>
              <a:gd name="connsiteY4" fmla="*/ 878281 h 1686460"/>
              <a:gd name="connsiteX5" fmla="*/ 1375381 w 2659491"/>
              <a:gd name="connsiteY5" fmla="*/ 886670 h 1686460"/>
              <a:gd name="connsiteX6" fmla="*/ 746207 w 2659491"/>
              <a:gd name="connsiteY6" fmla="*/ 509166 h 1686460"/>
              <a:gd name="connsiteX7" fmla="*/ 1039821 w 2659491"/>
              <a:gd name="connsiteY7" fmla="*/ 165217 h 1686460"/>
              <a:gd name="connsiteX8" fmla="*/ 1727718 w 2659491"/>
              <a:gd name="connsiteY8" fmla="*/ 5826 h 1686460"/>
              <a:gd name="connsiteX0" fmla="*/ 1727718 w 2659491"/>
              <a:gd name="connsiteY0" fmla="*/ 3392 h 1684026"/>
              <a:gd name="connsiteX1" fmla="*/ 2306559 w 2659491"/>
              <a:gd name="connsiteY1" fmla="*/ 355730 h 1684026"/>
              <a:gd name="connsiteX2" fmla="*/ 2658896 w 2659491"/>
              <a:gd name="connsiteY2" fmla="*/ 1421132 h 1684026"/>
              <a:gd name="connsiteX3" fmla="*/ 16364 w 2659491"/>
              <a:gd name="connsiteY3" fmla="*/ 1479855 h 1684026"/>
              <a:gd name="connsiteX4" fmla="*/ 217700 w 2659491"/>
              <a:gd name="connsiteY4" fmla="*/ 875847 h 1684026"/>
              <a:gd name="connsiteX5" fmla="*/ 1375381 w 2659491"/>
              <a:gd name="connsiteY5" fmla="*/ 884236 h 1684026"/>
              <a:gd name="connsiteX6" fmla="*/ 746207 w 2659491"/>
              <a:gd name="connsiteY6" fmla="*/ 506732 h 1684026"/>
              <a:gd name="connsiteX7" fmla="*/ 1341825 w 2659491"/>
              <a:gd name="connsiteY7" fmla="*/ 196339 h 1684026"/>
              <a:gd name="connsiteX8" fmla="*/ 1727718 w 2659491"/>
              <a:gd name="connsiteY8" fmla="*/ 3392 h 168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9491" h="1684026">
                <a:moveTo>
                  <a:pt x="1727718" y="3392"/>
                </a:moveTo>
                <a:cubicBezTo>
                  <a:pt x="1888507" y="29957"/>
                  <a:pt x="2151363" y="119440"/>
                  <a:pt x="2306559" y="355730"/>
                </a:cubicBezTo>
                <a:cubicBezTo>
                  <a:pt x="2461755" y="592020"/>
                  <a:pt x="2612756" y="1032442"/>
                  <a:pt x="2658896" y="1421132"/>
                </a:cubicBezTo>
                <a:cubicBezTo>
                  <a:pt x="2705036" y="1809822"/>
                  <a:pt x="54115" y="1713349"/>
                  <a:pt x="16364" y="1479855"/>
                </a:cubicBezTo>
                <a:cubicBezTo>
                  <a:pt x="-21387" y="1246361"/>
                  <a:pt x="-8803" y="975117"/>
                  <a:pt x="217700" y="875847"/>
                </a:cubicBezTo>
                <a:cubicBezTo>
                  <a:pt x="444203" y="776577"/>
                  <a:pt x="1287297" y="945755"/>
                  <a:pt x="1375381" y="884236"/>
                </a:cubicBezTo>
                <a:cubicBezTo>
                  <a:pt x="1463465" y="822717"/>
                  <a:pt x="774170" y="646548"/>
                  <a:pt x="746207" y="506732"/>
                </a:cubicBezTo>
                <a:cubicBezTo>
                  <a:pt x="718244" y="366916"/>
                  <a:pt x="1178240" y="280229"/>
                  <a:pt x="1341825" y="196339"/>
                </a:cubicBezTo>
                <a:cubicBezTo>
                  <a:pt x="1505410" y="112449"/>
                  <a:pt x="1566929" y="-23173"/>
                  <a:pt x="1727718" y="3392"/>
                </a:cubicBezTo>
                <a:close/>
              </a:path>
            </a:pathLst>
          </a:custGeom>
          <a:solidFill>
            <a:srgbClr val="FFF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D0E34-07E3-406B-B40F-47FA6BA6A495}"/>
              </a:ext>
            </a:extLst>
          </p:cNvPr>
          <p:cNvGrpSpPr/>
          <p:nvPr/>
        </p:nvGrpSpPr>
        <p:grpSpPr>
          <a:xfrm>
            <a:off x="5518150" y="1048658"/>
            <a:ext cx="3441700" cy="1752602"/>
            <a:chOff x="5562600" y="990598"/>
            <a:chExt cx="3441700" cy="175260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7B9C87-D37F-47D9-AA6C-E58516B22112}"/>
                </a:ext>
              </a:extLst>
            </p:cNvPr>
            <p:cNvCxnSpPr/>
            <p:nvPr/>
          </p:nvCxnSpPr>
          <p:spPr>
            <a:xfrm>
              <a:off x="5562600" y="2743200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F01687-4842-46D3-A6BA-C5CF931EACD0}"/>
                </a:ext>
              </a:extLst>
            </p:cNvPr>
            <p:cNvCxnSpPr/>
            <p:nvPr/>
          </p:nvCxnSpPr>
          <p:spPr>
            <a:xfrm>
              <a:off x="5562600" y="2666999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081B6A3-0346-42A9-8D1C-535118630172}"/>
                </a:ext>
              </a:extLst>
            </p:cNvPr>
            <p:cNvCxnSpPr/>
            <p:nvPr/>
          </p:nvCxnSpPr>
          <p:spPr>
            <a:xfrm>
              <a:off x="5562600" y="2590799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E3ED7DF-37E0-450F-B56E-46F9F265A217}"/>
                </a:ext>
              </a:extLst>
            </p:cNvPr>
            <p:cNvCxnSpPr/>
            <p:nvPr/>
          </p:nvCxnSpPr>
          <p:spPr>
            <a:xfrm>
              <a:off x="5562600" y="2514598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362C66-204E-46A6-9533-0AD6546B0001}"/>
                </a:ext>
              </a:extLst>
            </p:cNvPr>
            <p:cNvCxnSpPr/>
            <p:nvPr/>
          </p:nvCxnSpPr>
          <p:spPr>
            <a:xfrm>
              <a:off x="5562600" y="2438401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AA9D4F2-BA00-4DB1-81BC-AFAE21510F82}"/>
                </a:ext>
              </a:extLst>
            </p:cNvPr>
            <p:cNvCxnSpPr/>
            <p:nvPr/>
          </p:nvCxnSpPr>
          <p:spPr>
            <a:xfrm>
              <a:off x="5562600" y="2362200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324AEB-0FCB-42A8-B577-C0D10878A86B}"/>
                </a:ext>
              </a:extLst>
            </p:cNvPr>
            <p:cNvCxnSpPr/>
            <p:nvPr/>
          </p:nvCxnSpPr>
          <p:spPr>
            <a:xfrm>
              <a:off x="5562600" y="2286000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A5A4055-6124-4323-913E-6D1D8F9D3D41}"/>
                </a:ext>
              </a:extLst>
            </p:cNvPr>
            <p:cNvCxnSpPr/>
            <p:nvPr/>
          </p:nvCxnSpPr>
          <p:spPr>
            <a:xfrm>
              <a:off x="5562600" y="2209799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5C426F6-6E55-4F0F-9378-EF44B50819EA}"/>
                </a:ext>
              </a:extLst>
            </p:cNvPr>
            <p:cNvCxnSpPr/>
            <p:nvPr/>
          </p:nvCxnSpPr>
          <p:spPr>
            <a:xfrm>
              <a:off x="5562600" y="2133599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B8EEA94-1684-4BB1-9762-E760F2C8CF28}"/>
                </a:ext>
              </a:extLst>
            </p:cNvPr>
            <p:cNvCxnSpPr/>
            <p:nvPr/>
          </p:nvCxnSpPr>
          <p:spPr>
            <a:xfrm>
              <a:off x="5562600" y="2057398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95D181-C650-47BB-83F5-FCF80B543F9F}"/>
                </a:ext>
              </a:extLst>
            </p:cNvPr>
            <p:cNvCxnSpPr/>
            <p:nvPr/>
          </p:nvCxnSpPr>
          <p:spPr>
            <a:xfrm>
              <a:off x="5562600" y="1981198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59DDEE-E175-4FC7-A387-4231EFAAB799}"/>
                </a:ext>
              </a:extLst>
            </p:cNvPr>
            <p:cNvCxnSpPr/>
            <p:nvPr/>
          </p:nvCxnSpPr>
          <p:spPr>
            <a:xfrm>
              <a:off x="5562600" y="1904997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349E16-1C71-4F5A-BDFF-555648077CE7}"/>
                </a:ext>
              </a:extLst>
            </p:cNvPr>
            <p:cNvCxnSpPr/>
            <p:nvPr/>
          </p:nvCxnSpPr>
          <p:spPr>
            <a:xfrm>
              <a:off x="5562600" y="1828800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CEB35D5-2F6C-40EA-B173-1E1BA58E739B}"/>
                </a:ext>
              </a:extLst>
            </p:cNvPr>
            <p:cNvCxnSpPr/>
            <p:nvPr/>
          </p:nvCxnSpPr>
          <p:spPr>
            <a:xfrm>
              <a:off x="5562600" y="1752599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31D1D05-33F3-4AAB-BA63-91DD22DE233C}"/>
                </a:ext>
              </a:extLst>
            </p:cNvPr>
            <p:cNvCxnSpPr/>
            <p:nvPr/>
          </p:nvCxnSpPr>
          <p:spPr>
            <a:xfrm>
              <a:off x="5562600" y="1676399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22029D-B4E5-4F4F-BE5B-17F7B8094C32}"/>
                </a:ext>
              </a:extLst>
            </p:cNvPr>
            <p:cNvCxnSpPr/>
            <p:nvPr/>
          </p:nvCxnSpPr>
          <p:spPr>
            <a:xfrm>
              <a:off x="5562600" y="1600198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E7DABBA-EAE7-4DEC-802B-431F20CF3852}"/>
                </a:ext>
              </a:extLst>
            </p:cNvPr>
            <p:cNvCxnSpPr/>
            <p:nvPr/>
          </p:nvCxnSpPr>
          <p:spPr>
            <a:xfrm>
              <a:off x="5562600" y="1523999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326C78-E565-4A0A-8A17-A293235C15BE}"/>
                </a:ext>
              </a:extLst>
            </p:cNvPr>
            <p:cNvCxnSpPr/>
            <p:nvPr/>
          </p:nvCxnSpPr>
          <p:spPr>
            <a:xfrm>
              <a:off x="5562600" y="1447798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5D5C68-F91B-4CF1-AC13-3EFA6E42090F}"/>
                </a:ext>
              </a:extLst>
            </p:cNvPr>
            <p:cNvCxnSpPr/>
            <p:nvPr/>
          </p:nvCxnSpPr>
          <p:spPr>
            <a:xfrm>
              <a:off x="5562600" y="1371598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95BA9F6-DADC-4634-8E60-C9E19986AC03}"/>
                </a:ext>
              </a:extLst>
            </p:cNvPr>
            <p:cNvCxnSpPr/>
            <p:nvPr/>
          </p:nvCxnSpPr>
          <p:spPr>
            <a:xfrm>
              <a:off x="5562600" y="1295397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7EA1E4-AC7E-4D5A-9FF8-7F65CDBD0FBE}"/>
                </a:ext>
              </a:extLst>
            </p:cNvPr>
            <p:cNvCxnSpPr/>
            <p:nvPr/>
          </p:nvCxnSpPr>
          <p:spPr>
            <a:xfrm>
              <a:off x="5562600" y="1219200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F3CDAE-030C-4431-8AD9-724584F3E41F}"/>
                </a:ext>
              </a:extLst>
            </p:cNvPr>
            <p:cNvCxnSpPr/>
            <p:nvPr/>
          </p:nvCxnSpPr>
          <p:spPr>
            <a:xfrm>
              <a:off x="5562600" y="1142999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567DF85-0445-4F39-8373-1A142A9FBAD5}"/>
                </a:ext>
              </a:extLst>
            </p:cNvPr>
            <p:cNvCxnSpPr/>
            <p:nvPr/>
          </p:nvCxnSpPr>
          <p:spPr>
            <a:xfrm>
              <a:off x="5562600" y="1066799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660F03-A332-4E4D-A7D2-E3BCA6E1CA47}"/>
                </a:ext>
              </a:extLst>
            </p:cNvPr>
            <p:cNvCxnSpPr/>
            <p:nvPr/>
          </p:nvCxnSpPr>
          <p:spPr>
            <a:xfrm>
              <a:off x="5562600" y="990598"/>
              <a:ext cx="3441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48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6DD6-A93B-4041-9D67-ACF247F5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Slic3r - </a:t>
            </a:r>
            <a:r>
              <a:rPr lang="en-US" dirty="0" err="1"/>
              <a:t>gcode</a:t>
            </a:r>
            <a:r>
              <a:rPr lang="en-US" dirty="0"/>
              <a:t> generator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7C4D4-1D5A-4A21-B596-C32576F9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25" y="1410335"/>
            <a:ext cx="3067208" cy="5080261"/>
          </a:xfrm>
          <a:prstGeom prst="rect">
            <a:avLst/>
          </a:prstGeom>
        </p:spPr>
      </p:pic>
      <p:pic>
        <p:nvPicPr>
          <p:cNvPr id="4" name="SpineGcodeF2">
            <a:hlinkClick r:id="" action="ppaction://media"/>
            <a:extLst>
              <a:ext uri="{FF2B5EF4-FFF2-40B4-BE49-F238E27FC236}">
                <a16:creationId xmlns:a16="http://schemas.microsoft.com/office/drawing/2014/main" id="{C9CCEB51-93AD-4CB0-97F5-95536DFC0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262" r="11151"/>
          <a:stretch/>
        </p:blipFill>
        <p:spPr>
          <a:xfrm>
            <a:off x="3617685" y="1410334"/>
            <a:ext cx="5257800" cy="5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5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413</Words>
  <Application>Microsoft Office PowerPoint</Application>
  <PresentationFormat>On-screen Show (4:3)</PresentationFormat>
  <Paragraphs>85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CAD and 3D printing</vt:lpstr>
      <vt:lpstr>Whey learn CAD and 3D printing?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printing process</vt:lpstr>
      <vt:lpstr>Slic3r - gcode generator</vt:lpstr>
      <vt:lpstr>Most common materials</vt:lpstr>
      <vt:lpstr>Why Autodesk vs. SolidWorks</vt:lpstr>
      <vt:lpstr>Autodesk Fusion 360</vt:lpstr>
      <vt:lpstr>Integrated data repository</vt:lpstr>
      <vt:lpstr>Components and bodies</vt:lpstr>
      <vt:lpstr>Different workspaces</vt:lpstr>
      <vt:lpstr>Capture or not – design history</vt:lpstr>
      <vt:lpstr>Layer separation</vt:lpstr>
      <vt:lpstr>Video: Toshiba clip design Live demo: - Sensor clip, reuse in other - Skull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Autodesk Fusion 360 and 3D printing</dc:title>
  <dc:creator>Tamas Ungi</dc:creator>
  <cp:lastModifiedBy>Tamas Ungi</cp:lastModifiedBy>
  <cp:revision>3</cp:revision>
  <dcterms:created xsi:type="dcterms:W3CDTF">2018-03-29T15:09:25Z</dcterms:created>
  <dcterms:modified xsi:type="dcterms:W3CDTF">2018-05-01T15:28:17Z</dcterms:modified>
</cp:coreProperties>
</file>